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6.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7.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8.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9.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0.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52" r:id="rId1"/>
    <p:sldMasterId id="2147484488" r:id="rId2"/>
    <p:sldMasterId id="2147484508" r:id="rId3"/>
    <p:sldMasterId id="2147484527" r:id="rId4"/>
    <p:sldMasterId id="2147484547" r:id="rId5"/>
    <p:sldMasterId id="2147484567" r:id="rId6"/>
    <p:sldMasterId id="2147484586" r:id="rId7"/>
    <p:sldMasterId id="2147484606" r:id="rId8"/>
    <p:sldMasterId id="2147484661" r:id="rId9"/>
    <p:sldMasterId id="2147484674" r:id="rId10"/>
    <p:sldMasterId id="2147484694" r:id="rId11"/>
  </p:sldMasterIdLst>
  <p:notesMasterIdLst>
    <p:notesMasterId r:id="rId33"/>
  </p:notesMasterIdLst>
  <p:handoutMasterIdLst>
    <p:handoutMasterId r:id="rId34"/>
  </p:handoutMasterIdLst>
  <p:sldIdLst>
    <p:sldId id="606" r:id="rId12"/>
    <p:sldId id="607" r:id="rId13"/>
    <p:sldId id="623" r:id="rId14"/>
    <p:sldId id="627" r:id="rId15"/>
    <p:sldId id="609" r:id="rId16"/>
    <p:sldId id="628" r:id="rId17"/>
    <p:sldId id="629" r:id="rId18"/>
    <p:sldId id="630" r:id="rId19"/>
    <p:sldId id="631" r:id="rId20"/>
    <p:sldId id="632" r:id="rId21"/>
    <p:sldId id="633" r:id="rId22"/>
    <p:sldId id="634" r:id="rId23"/>
    <p:sldId id="635" r:id="rId24"/>
    <p:sldId id="636" r:id="rId25"/>
    <p:sldId id="637" r:id="rId26"/>
    <p:sldId id="625" r:id="rId27"/>
    <p:sldId id="612" r:id="rId28"/>
    <p:sldId id="563" r:id="rId29"/>
    <p:sldId id="621" r:id="rId30"/>
    <p:sldId id="549" r:id="rId31"/>
    <p:sldId id="510" r:id="rId32"/>
  </p:sldIdLst>
  <p:sldSz cx="9144000" cy="6858000" type="screen4x3"/>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A30F1E5-BB54-48F4-96CD-1751EEF19F0B}">
          <p14:sldIdLst>
            <p14:sldId id="606"/>
            <p14:sldId id="607"/>
            <p14:sldId id="623"/>
            <p14:sldId id="627"/>
            <p14:sldId id="609"/>
            <p14:sldId id="628"/>
            <p14:sldId id="629"/>
            <p14:sldId id="630"/>
            <p14:sldId id="631"/>
            <p14:sldId id="632"/>
            <p14:sldId id="633"/>
            <p14:sldId id="634"/>
            <p14:sldId id="635"/>
            <p14:sldId id="636"/>
            <p14:sldId id="637"/>
            <p14:sldId id="625"/>
            <p14:sldId id="612"/>
            <p14:sldId id="563"/>
            <p14:sldId id="621"/>
            <p14:sldId id="549"/>
            <p14:sldId id="5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js Buharins" initials="AB" lastIdx="1" clrIdx="0"/>
  <p:cmAuthor id="1" name="Aleksejs Kaņējevs" initials="AK" lastIdx="11" clrIdx="1"/>
  <p:cmAuthor id="2" name="Renārs Stūrmanis" initials="RS" lastIdx="1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00ACC9"/>
    <a:srgbClr val="0D52A0"/>
    <a:srgbClr val="CAD400"/>
    <a:srgbClr val="6BC2B9"/>
    <a:srgbClr val="990000"/>
    <a:srgbClr val="007FC9"/>
    <a:srgbClr val="C5C2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0" autoAdjust="0"/>
    <p:restoredTop sz="71678" autoAdjust="0"/>
  </p:normalViewPr>
  <p:slideViewPr>
    <p:cSldViewPr>
      <p:cViewPr varScale="1">
        <p:scale>
          <a:sx n="80" d="100"/>
          <a:sy n="80" d="100"/>
        </p:scale>
        <p:origin x="2604" y="7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
          <c:dPt>
            <c:idx val="0"/>
            <c:bubble3D val="0"/>
            <c:spPr>
              <a:solidFill>
                <a:srgbClr val="CAD400"/>
              </a:solidFill>
            </c:spPr>
          </c:dPt>
          <c:dPt>
            <c:idx val="1"/>
            <c:bubble3D val="0"/>
            <c:spPr>
              <a:solidFill>
                <a:srgbClr val="00467F"/>
              </a:solidFill>
            </c:spPr>
          </c:dPt>
          <c:dPt>
            <c:idx val="2"/>
            <c:bubble3D val="0"/>
            <c:spPr>
              <a:solidFill>
                <a:schemeClr val="bg1">
                  <a:lumMod val="65000"/>
                </a:schemeClr>
              </a:solidFill>
            </c:spPr>
          </c:dPt>
          <c:dPt>
            <c:idx val="3"/>
            <c:bubble3D val="0"/>
            <c:spPr>
              <a:solidFill>
                <a:srgbClr val="00ACC9"/>
              </a:solidFill>
            </c:spPr>
          </c:dPt>
          <c:val>
            <c:numRef>
              <c:f>Sheet1!$A$4:$A$7</c:f>
              <c:numCache>
                <c:formatCode>0%</c:formatCode>
                <c:ptCount val="4"/>
                <c:pt idx="0">
                  <c:v>0.25</c:v>
                </c:pt>
                <c:pt idx="1">
                  <c:v>0.25</c:v>
                </c:pt>
                <c:pt idx="2">
                  <c:v>0.25</c:v>
                </c:pt>
                <c:pt idx="3">
                  <c:v>0.25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
          <c:dPt>
            <c:idx val="0"/>
            <c:bubble3D val="0"/>
            <c:spPr>
              <a:solidFill>
                <a:srgbClr val="CAD400"/>
              </a:solidFill>
            </c:spPr>
          </c:dPt>
          <c:dPt>
            <c:idx val="1"/>
            <c:bubble3D val="0"/>
            <c:spPr>
              <a:solidFill>
                <a:srgbClr val="00467F"/>
              </a:solidFill>
            </c:spPr>
          </c:dPt>
          <c:dPt>
            <c:idx val="2"/>
            <c:bubble3D val="0"/>
            <c:spPr>
              <a:solidFill>
                <a:schemeClr val="bg1">
                  <a:lumMod val="65000"/>
                </a:schemeClr>
              </a:solidFill>
            </c:spPr>
          </c:dPt>
          <c:dPt>
            <c:idx val="3"/>
            <c:bubble3D val="0"/>
            <c:spPr>
              <a:solidFill>
                <a:srgbClr val="00ACC9"/>
              </a:solidFill>
            </c:spPr>
          </c:dPt>
          <c:val>
            <c:numRef>
              <c:f>Sheet1!$A$4:$A$7</c:f>
              <c:numCache>
                <c:formatCode>0%</c:formatCode>
                <c:ptCount val="4"/>
                <c:pt idx="0">
                  <c:v>0.25</c:v>
                </c:pt>
                <c:pt idx="1">
                  <c:v>0.25</c:v>
                </c:pt>
                <c:pt idx="2">
                  <c:v>0.25</c:v>
                </c:pt>
                <c:pt idx="3">
                  <c:v>0.25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97652582159625"/>
          <c:y val="0"/>
          <c:w val="0.75821596244131451"/>
          <c:h val="0.96996996996996998"/>
        </c:manualLayout>
      </c:layout>
      <c:pieChart>
        <c:varyColors val="1"/>
        <c:ser>
          <c:idx val="0"/>
          <c:order val="0"/>
          <c:explosion val="2"/>
          <c:dPt>
            <c:idx val="0"/>
            <c:bubble3D val="0"/>
            <c:spPr>
              <a:solidFill>
                <a:srgbClr val="CAD400"/>
              </a:solidFill>
            </c:spPr>
          </c:dPt>
          <c:dPt>
            <c:idx val="1"/>
            <c:bubble3D val="0"/>
            <c:spPr>
              <a:solidFill>
                <a:srgbClr val="00467F"/>
              </a:solidFill>
            </c:spPr>
          </c:dPt>
          <c:dPt>
            <c:idx val="2"/>
            <c:bubble3D val="0"/>
            <c:spPr>
              <a:solidFill>
                <a:schemeClr val="bg1">
                  <a:lumMod val="65000"/>
                </a:schemeClr>
              </a:solidFill>
            </c:spPr>
          </c:dPt>
          <c:dPt>
            <c:idx val="3"/>
            <c:bubble3D val="0"/>
            <c:spPr>
              <a:solidFill>
                <a:srgbClr val="00ACC9"/>
              </a:solidFill>
            </c:spPr>
          </c:dPt>
          <c:val>
            <c:numRef>
              <c:f>Sheet1!$A$4:$A$7</c:f>
              <c:numCache>
                <c:formatCode>0%</c:formatCode>
                <c:ptCount val="4"/>
                <c:pt idx="0">
                  <c:v>0.25</c:v>
                </c:pt>
                <c:pt idx="1">
                  <c:v>0.25</c:v>
                </c:pt>
                <c:pt idx="2">
                  <c:v>0.25</c:v>
                </c:pt>
                <c:pt idx="3">
                  <c:v>0.25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2945659" cy="497067"/>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50443" y="4"/>
            <a:ext cx="2945659" cy="497067"/>
          </a:xfrm>
          <a:prstGeom prst="rect">
            <a:avLst/>
          </a:prstGeom>
        </p:spPr>
        <p:txBody>
          <a:bodyPr vert="horz" lIns="91440" tIns="45720" rIns="91440" bIns="45720" rtlCol="0"/>
          <a:lstStyle>
            <a:lvl1pPr algn="r">
              <a:defRPr sz="1200"/>
            </a:lvl1pPr>
          </a:lstStyle>
          <a:p>
            <a:fld id="{AED27B41-7409-44F1-B5BA-A6CD768446AD}" type="datetimeFigureOut">
              <a:rPr lang="lv-LV" smtClean="0"/>
              <a:t>2017.03.20.</a:t>
            </a:fld>
            <a:endParaRPr lang="lv-LV"/>
          </a:p>
        </p:txBody>
      </p:sp>
      <p:sp>
        <p:nvSpPr>
          <p:cNvPr id="4" name="Footer Placeholder 3"/>
          <p:cNvSpPr>
            <a:spLocks noGrp="1"/>
          </p:cNvSpPr>
          <p:nvPr>
            <p:ph type="ftr" sz="quarter" idx="2"/>
          </p:nvPr>
        </p:nvSpPr>
        <p:spPr>
          <a:xfrm>
            <a:off x="1" y="9427938"/>
            <a:ext cx="2945659" cy="497067"/>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50443" y="9427938"/>
            <a:ext cx="2945659" cy="497067"/>
          </a:xfrm>
          <a:prstGeom prst="rect">
            <a:avLst/>
          </a:prstGeom>
        </p:spPr>
        <p:txBody>
          <a:bodyPr vert="horz" lIns="91440" tIns="45720" rIns="91440" bIns="45720" rtlCol="0" anchor="b"/>
          <a:lstStyle>
            <a:lvl1pPr algn="r">
              <a:defRPr sz="1200"/>
            </a:lvl1pPr>
          </a:lstStyle>
          <a:p>
            <a:fld id="{9653DA1D-0340-45D3-8CF0-7EF8BB58DB8F}" type="slidenum">
              <a:rPr lang="lv-LV" smtClean="0"/>
              <a:t>‹#›</a:t>
            </a:fld>
            <a:endParaRPr lang="lv-LV"/>
          </a:p>
        </p:txBody>
      </p:sp>
    </p:spTree>
    <p:extLst>
      <p:ext uri="{BB962C8B-B14F-4D97-AF65-F5344CB8AC3E}">
        <p14:creationId xmlns:p14="http://schemas.microsoft.com/office/powerpoint/2010/main" val="3356467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45659" cy="496332"/>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5" y="3"/>
            <a:ext cx="2945659" cy="496332"/>
          </a:xfrm>
          <a:prstGeom prst="rect">
            <a:avLst/>
          </a:prstGeom>
        </p:spPr>
        <p:txBody>
          <a:bodyPr vert="horz" lIns="91440" tIns="45720" rIns="91440" bIns="45720" rtlCol="0"/>
          <a:lstStyle>
            <a:lvl1pPr algn="r">
              <a:defRPr sz="1200"/>
            </a:lvl1pPr>
          </a:lstStyle>
          <a:p>
            <a:fld id="{0F2B891F-41FA-4869-AE0F-8740D72D8A58}" type="datetimeFigureOut">
              <a:rPr lang="lv-LV" smtClean="0"/>
              <a:pPr/>
              <a:t>2017.03.20.</a:t>
            </a:fld>
            <a:endParaRPr lang="lv-LV"/>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5" y="9428584"/>
            <a:ext cx="2945659" cy="496332"/>
          </a:xfrm>
          <a:prstGeom prst="rect">
            <a:avLst/>
          </a:prstGeom>
        </p:spPr>
        <p:txBody>
          <a:bodyPr vert="horz" lIns="91440" tIns="45720" rIns="91440" bIns="45720" rtlCol="0" anchor="b"/>
          <a:lstStyle>
            <a:lvl1pPr algn="r">
              <a:defRPr sz="1200"/>
            </a:lvl1pPr>
          </a:lstStyle>
          <a:p>
            <a:fld id="{033D8676-0D16-4093-BFCA-3762C8E8B7DA}" type="slidenum">
              <a:rPr lang="lv-LV" smtClean="0"/>
              <a:pPr/>
              <a:t>‹#›</a:t>
            </a:fld>
            <a:endParaRPr lang="lv-LV"/>
          </a:p>
        </p:txBody>
      </p:sp>
    </p:spTree>
    <p:extLst>
      <p:ext uri="{BB962C8B-B14F-4D97-AF65-F5344CB8AC3E}">
        <p14:creationId xmlns:p14="http://schemas.microsoft.com/office/powerpoint/2010/main" val="2351789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v-LV" altLang="lv-LV"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0632BA6-08AF-4A00-97A8-EBF13FCB66AC}" type="slidenum">
              <a:rPr lang="lv-LV" altLang="lv-LV" smtClean="0">
                <a:solidFill>
                  <a:srgbClr val="000000"/>
                </a:solidFill>
              </a:rPr>
              <a:pPr/>
              <a:t>1</a:t>
            </a:fld>
            <a:endParaRPr lang="lv-LV" altLang="lv-LV" smtClean="0">
              <a:solidFill>
                <a:srgbClr val="000000"/>
              </a:solidFill>
            </a:endParaRPr>
          </a:p>
        </p:txBody>
      </p:sp>
    </p:spTree>
    <p:extLst>
      <p:ext uri="{BB962C8B-B14F-4D97-AF65-F5344CB8AC3E}">
        <p14:creationId xmlns:p14="http://schemas.microsoft.com/office/powerpoint/2010/main" val="460383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1B0126-5AB9-49C9-B161-11F9B343F4BD}" type="slidenum">
              <a:rPr lang="lv-LV" altLang="lv-LV">
                <a:solidFill>
                  <a:srgbClr val="000000"/>
                </a:solidFill>
              </a:rPr>
              <a:pPr>
                <a:spcBef>
                  <a:spcPct val="0"/>
                </a:spcBef>
              </a:pPr>
              <a:t>11</a:t>
            </a:fld>
            <a:endParaRPr lang="lv-LV" altLang="lv-LV">
              <a:solidFill>
                <a:srgbClr val="000000"/>
              </a:solidFill>
            </a:endParaRPr>
          </a:p>
        </p:txBody>
      </p:sp>
    </p:spTree>
    <p:extLst>
      <p:ext uri="{BB962C8B-B14F-4D97-AF65-F5344CB8AC3E}">
        <p14:creationId xmlns:p14="http://schemas.microsoft.com/office/powerpoint/2010/main" val="90244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xfrm>
            <a:off x="1079500" y="1270000"/>
            <a:ext cx="4578350" cy="34337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lv-LV" altLang="lv-LV" smtClean="0"/>
              <a:t>Termins “mezanīns” sastopams arhitektūrā un raksturo pusstāvu vai starpstāvu starp grīdu un griestiem. </a:t>
            </a:r>
          </a:p>
          <a:p>
            <a:pPr eaLnBrk="1" hangingPunct="1">
              <a:spcBef>
                <a:spcPct val="0"/>
              </a:spcBef>
            </a:pPr>
            <a:r>
              <a:rPr lang="lv-LV" altLang="lv-LV" smtClean="0"/>
              <a:t>Līdzīgi arī finanšu pasaulē – tas kalpo kā trūkstošais starpposms projekta finansēšanā starp uzņēmuma paša iespējām un bankas piedāvāto finansējumu.</a:t>
            </a:r>
          </a:p>
          <a:p>
            <a:pPr eaLnBrk="1" hangingPunct="1">
              <a:spcBef>
                <a:spcPct val="0"/>
              </a:spcBef>
            </a:pPr>
            <a:endParaRPr lang="lv-LV" altLang="lv-LV" smtClean="0"/>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a:cs typeface="ヒラギノ角ゴ Pro W3"/>
              </a:defRPr>
            </a:lvl1pPr>
            <a:lvl2pPr marL="742950" indent="-285750">
              <a:defRPr>
                <a:solidFill>
                  <a:schemeClr val="tx1"/>
                </a:solidFill>
                <a:latin typeface="Calibri" pitchFamily="34" charset="0"/>
                <a:ea typeface="ヒラギノ角ゴ Pro W3"/>
                <a:cs typeface="ヒラギノ角ゴ Pro W3"/>
              </a:defRPr>
            </a:lvl2pPr>
            <a:lvl3pPr marL="1143000" indent="-228600">
              <a:defRPr>
                <a:solidFill>
                  <a:schemeClr val="tx1"/>
                </a:solidFill>
                <a:latin typeface="Calibri" pitchFamily="34" charset="0"/>
                <a:ea typeface="ヒラギノ角ゴ Pro W3"/>
                <a:cs typeface="ヒラギノ角ゴ Pro W3"/>
              </a:defRPr>
            </a:lvl3pPr>
            <a:lvl4pPr marL="1600200" indent="-228600">
              <a:defRPr>
                <a:solidFill>
                  <a:schemeClr val="tx1"/>
                </a:solidFill>
                <a:latin typeface="Calibri" pitchFamily="34" charset="0"/>
                <a:ea typeface="ヒラギノ角ゴ Pro W3"/>
                <a:cs typeface="ヒラギノ角ゴ Pro W3"/>
              </a:defRPr>
            </a:lvl4pPr>
            <a:lvl5pPr marL="2057400" indent="-228600">
              <a:defRPr>
                <a:solidFill>
                  <a:schemeClr val="tx1"/>
                </a:solidFill>
                <a:latin typeface="Calibri"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a:cs typeface="ヒラギノ角ゴ Pro W3"/>
              </a:defRPr>
            </a:lvl9pPr>
          </a:lstStyle>
          <a:p>
            <a:fld id="{E55ABCFF-CBB2-426E-AA13-6183E84D203F}" type="slidenum">
              <a:rPr lang="lv-LV" altLang="lv-LV">
                <a:solidFill>
                  <a:srgbClr val="000000"/>
                </a:solidFill>
              </a:rPr>
              <a:pPr/>
              <a:t>12</a:t>
            </a:fld>
            <a:endParaRPr lang="lv-LV" altLang="lv-LV">
              <a:solidFill>
                <a:srgbClr val="000000"/>
              </a:solidFill>
            </a:endParaRPr>
          </a:p>
        </p:txBody>
      </p:sp>
    </p:spTree>
    <p:extLst>
      <p:ext uri="{BB962C8B-B14F-4D97-AF65-F5344CB8AC3E}">
        <p14:creationId xmlns:p14="http://schemas.microsoft.com/office/powerpoint/2010/main" val="2846243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smtClean="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33A11D8F-0352-4823-83E2-83A0309A1E0F}" type="slidenum">
              <a:rPr lang="lv-LV" altLang="lv-LV" smtClean="0">
                <a:solidFill>
                  <a:srgbClr val="000000"/>
                </a:solidFill>
              </a:rPr>
              <a:pPr/>
              <a:t>14</a:t>
            </a:fld>
            <a:endParaRPr lang="lv-LV" altLang="lv-LV" smtClean="0">
              <a:solidFill>
                <a:srgbClr val="000000"/>
              </a:solidFill>
            </a:endParaRPr>
          </a:p>
        </p:txBody>
      </p:sp>
    </p:spTree>
    <p:extLst>
      <p:ext uri="{BB962C8B-B14F-4D97-AF65-F5344CB8AC3E}">
        <p14:creationId xmlns:p14="http://schemas.microsoft.com/office/powerpoint/2010/main" val="4112361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smtClean="0"/>
              <a:t>Latvijas tirgus</a:t>
            </a:r>
            <a:r>
              <a:rPr lang="lv-LV" altLang="lv-LV" baseline="0" smtClean="0"/>
              <a:t> ir pietiekami mazs, un vairumam uzņēmēju jau pašā sākumā ir skaidrs, ka bez eksporta neiztikt.</a:t>
            </a:r>
          </a:p>
          <a:p>
            <a:r>
              <a:rPr lang="lv-LV" altLang="lv-LV" baseline="0" smtClean="0"/>
              <a:t>Eksports var būt uz drošām, zināmām valstīm, kur dažādus risinājumus var atrast privātā finanšu tirgū.</a:t>
            </a:r>
          </a:p>
          <a:p>
            <a:r>
              <a:rPr lang="lv-LV" altLang="lv-LV" baseline="0" smtClean="0"/>
              <a:t>ALTUM piedāvā risinājumu eksporta risku apdrošināšanai uz mazāk drošām vai prognozējamām valstīm – eksporta kredītu garantijas.</a:t>
            </a:r>
          </a:p>
          <a:p>
            <a:endParaRPr lang="lv-LV" altLang="lv-LV" baseline="0" smtClean="0"/>
          </a:p>
          <a:p>
            <a:endParaRPr lang="lv-LV" altLang="lv-LV" baseline="0" smtClean="0"/>
          </a:p>
        </p:txBody>
      </p:sp>
      <p:sp>
        <p:nvSpPr>
          <p:cNvPr id="273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ヒラギノ角ゴ Pro W3"/>
                <a:cs typeface="ヒラギノ角ゴ Pro W3"/>
              </a:defRPr>
            </a:lvl1pPr>
            <a:lvl2pPr marL="742950" indent="-285750" eaLnBrk="0" hangingPunct="0">
              <a:defRPr>
                <a:solidFill>
                  <a:schemeClr val="tx1"/>
                </a:solidFill>
                <a:latin typeface="Calibri" pitchFamily="34" charset="0"/>
                <a:ea typeface="ヒラギノ角ゴ Pro W3"/>
                <a:cs typeface="ヒラギノ角ゴ Pro W3"/>
              </a:defRPr>
            </a:lvl2pPr>
            <a:lvl3pPr marL="1143000" indent="-228600" eaLnBrk="0" hangingPunct="0">
              <a:defRPr>
                <a:solidFill>
                  <a:schemeClr val="tx1"/>
                </a:solidFill>
                <a:latin typeface="Calibri" pitchFamily="34" charset="0"/>
                <a:ea typeface="ヒラギノ角ゴ Pro W3"/>
                <a:cs typeface="ヒラギノ角ゴ Pro W3"/>
              </a:defRPr>
            </a:lvl3pPr>
            <a:lvl4pPr marL="1600200" indent="-228600" eaLnBrk="0" hangingPunct="0">
              <a:defRPr>
                <a:solidFill>
                  <a:schemeClr val="tx1"/>
                </a:solidFill>
                <a:latin typeface="Calibri" pitchFamily="34" charset="0"/>
                <a:ea typeface="ヒラギノ角ゴ Pro W3"/>
                <a:cs typeface="ヒラギノ角ゴ Pro W3"/>
              </a:defRPr>
            </a:lvl4pPr>
            <a:lvl5pPr marL="2057400" indent="-228600" eaLnBrk="0" hangingPunct="0">
              <a:defRPr>
                <a:solidFill>
                  <a:schemeClr val="tx1"/>
                </a:solidFill>
                <a:latin typeface="Calibri"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a:cs typeface="ヒラギノ角ゴ Pro W3"/>
              </a:defRPr>
            </a:lvl9pPr>
          </a:lstStyle>
          <a:p>
            <a:pPr eaLnBrk="1" hangingPunct="1"/>
            <a:fld id="{3B514942-95D5-45AC-A527-83CE70939E36}" type="slidenum">
              <a:rPr lang="lv-LV" altLang="lv-LV">
                <a:solidFill>
                  <a:prstClr val="black"/>
                </a:solidFill>
              </a:rPr>
              <a:pPr eaLnBrk="1" hangingPunct="1"/>
              <a:t>15</a:t>
            </a:fld>
            <a:endParaRPr lang="lv-LV" altLang="lv-LV">
              <a:solidFill>
                <a:prstClr val="black"/>
              </a:solidFill>
            </a:endParaRPr>
          </a:p>
        </p:txBody>
      </p:sp>
    </p:spTree>
    <p:extLst>
      <p:ext uri="{BB962C8B-B14F-4D97-AF65-F5344CB8AC3E}">
        <p14:creationId xmlns:p14="http://schemas.microsoft.com/office/powerpoint/2010/main" val="263353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Lai arī sāpīgi</a:t>
            </a:r>
            <a:r>
              <a:rPr lang="lv-LV" baseline="0" dirty="0" smtClean="0"/>
              <a:t>, </a:t>
            </a:r>
            <a:r>
              <a:rPr lang="lv-LV" b="1" baseline="0" dirty="0" smtClean="0"/>
              <a:t>dažreiz sakām jaunajām biznesa idejām : «Nē»!</a:t>
            </a:r>
          </a:p>
          <a:p>
            <a:r>
              <a:rPr lang="lv-LV" baseline="0" dirty="0" smtClean="0"/>
              <a:t>Piemēram, ja </a:t>
            </a:r>
            <a:r>
              <a:rPr lang="lv-LV" b="1" baseline="0" dirty="0" smtClean="0"/>
              <a:t>naudas plūsma </a:t>
            </a:r>
            <a:r>
              <a:rPr lang="lv-LV" baseline="0" dirty="0" smtClean="0"/>
              <a:t>nav ticama. Vai, ja </a:t>
            </a:r>
            <a:r>
              <a:rPr lang="lv-LV" b="1" baseline="0" dirty="0" smtClean="0"/>
              <a:t>nav faktu</a:t>
            </a:r>
            <a:r>
              <a:rPr lang="lv-LV" baseline="0" dirty="0" smtClean="0"/>
              <a:t>, kas veido pārliecību, ka tirgum vajadzēs Jūsu produktu. </a:t>
            </a:r>
          </a:p>
          <a:p>
            <a:r>
              <a:rPr lang="lv-LV" baseline="0" dirty="0" smtClean="0"/>
              <a:t>Atteikumu klienti uztver īpaši personīgi. Tam ir negatīvs fons.</a:t>
            </a:r>
          </a:p>
          <a:p>
            <a:r>
              <a:rPr lang="lv-LV" baseline="0" dirty="0" smtClean="0"/>
              <a:t>Bet reizēm </a:t>
            </a:r>
            <a:r>
              <a:rPr lang="lv-LV" b="1" baseline="0" dirty="0" smtClean="0"/>
              <a:t>pat dzīvotspējīgas idejas ar apstiprinātu kredītu tomēr neizdzīvo </a:t>
            </a:r>
            <a:r>
              <a:rPr lang="lv-LV" baseline="0" dirty="0" smtClean="0"/>
              <a:t>un to parādīs iegūtie pētījuma dati šodienas stāsta turpinājumā.</a:t>
            </a:r>
          </a:p>
          <a:p>
            <a:endParaRPr lang="lv-LV" baseline="0" dirty="0" smtClean="0"/>
          </a:p>
          <a:p>
            <a:r>
              <a:rPr lang="lv-LV" b="1" baseline="0" dirty="0" err="1" smtClean="0"/>
              <a:t>Altum</a:t>
            </a:r>
            <a:r>
              <a:rPr lang="lv-LV" b="1" baseline="0" dirty="0" smtClean="0"/>
              <a:t> kalpo kā filtrs, </a:t>
            </a:r>
            <a:r>
              <a:rPr lang="lv-LV" baseline="0" dirty="0" smtClean="0"/>
              <a:t>mēģinot mazināt neveiksmīgus projektus. Ja pēc dokumentu un aprēķinu analīzes secinām, ka projekts ir riskants, </a:t>
            </a:r>
            <a:r>
              <a:rPr lang="lv-LV" b="1" baseline="0" dirty="0" smtClean="0"/>
              <a:t>cenšamies to pateikt uzreiz</a:t>
            </a:r>
            <a:r>
              <a:rPr lang="lv-LV" baseline="0" dirty="0" smtClean="0"/>
              <a:t>. </a:t>
            </a:r>
          </a:p>
          <a:p>
            <a:endParaRPr lang="lv-LV" b="1" baseline="0" dirty="0" smtClean="0"/>
          </a:p>
          <a:p>
            <a:r>
              <a:rPr lang="lv-LV" b="1" baseline="0" dirty="0" smtClean="0"/>
              <a:t>Neapstiprināts kredīts liek pārskatīt biznesa ideju vēlreiz. Vēlreiz iziet cauri tirgus situācijai, saviem aprēķiniem un savām iespējām atmaksāt kredītu.</a:t>
            </a:r>
          </a:p>
          <a:p>
            <a:endParaRPr lang="en-AU" dirty="0"/>
          </a:p>
        </p:txBody>
      </p:sp>
      <p:sp>
        <p:nvSpPr>
          <p:cNvPr id="4" name="Slide Number Placeholder 3"/>
          <p:cNvSpPr>
            <a:spLocks noGrp="1"/>
          </p:cNvSpPr>
          <p:nvPr>
            <p:ph type="sldNum" sz="quarter" idx="10"/>
          </p:nvPr>
        </p:nvSpPr>
        <p:spPr/>
        <p:txBody>
          <a:bodyPr/>
          <a:lstStyle/>
          <a:p>
            <a:fld id="{033D8676-0D16-4093-BFCA-3762C8E8B7DA}" type="slidenum">
              <a:rPr lang="lv-LV" smtClean="0"/>
              <a:pPr/>
              <a:t>16</a:t>
            </a:fld>
            <a:endParaRPr lang="lv-LV"/>
          </a:p>
        </p:txBody>
      </p:sp>
    </p:spTree>
    <p:extLst>
      <p:ext uri="{BB962C8B-B14F-4D97-AF65-F5344CB8AC3E}">
        <p14:creationId xmlns:p14="http://schemas.microsoft.com/office/powerpoint/2010/main" val="980310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baseline="0" dirty="0" smtClean="0"/>
              <a:t>Pēdējos 2 gadu laikā </a:t>
            </a:r>
            <a:r>
              <a:rPr lang="lv-LV" b="0" baseline="0" dirty="0" err="1" smtClean="0"/>
              <a:t>Altum</a:t>
            </a:r>
            <a:r>
              <a:rPr lang="lv-LV" b="0" baseline="0" dirty="0" smtClean="0"/>
              <a:t> sniegtais atbalsts ir bijis </a:t>
            </a:r>
            <a:r>
              <a:rPr lang="lv-LV" b="1" baseline="0" dirty="0" smtClean="0"/>
              <a:t>vairāk kā 50 miljoni EUR ik gadu.</a:t>
            </a:r>
          </a:p>
          <a:p>
            <a:pPr marL="0" marR="0" lvl="0" indent="0" algn="l" defTabSz="914400" rtl="0" eaLnBrk="1" fontAlgn="auto" latinLnBrk="0" hangingPunct="1">
              <a:lnSpc>
                <a:spcPct val="100000"/>
              </a:lnSpc>
              <a:spcBef>
                <a:spcPts val="0"/>
              </a:spcBef>
              <a:spcAft>
                <a:spcPts val="0"/>
              </a:spcAft>
              <a:buClrTx/>
              <a:buSzTx/>
              <a:buFontTx/>
              <a:buNone/>
              <a:tabLst/>
              <a:defRPr/>
            </a:pPr>
            <a:r>
              <a:rPr lang="lv-LV" baseline="0" dirty="0" smtClean="0"/>
              <a:t>Šie ir </a:t>
            </a:r>
            <a:r>
              <a:rPr lang="lv-LV" b="1" baseline="0" dirty="0" smtClean="0"/>
              <a:t>kopējie</a:t>
            </a:r>
            <a:r>
              <a:rPr lang="lv-LV" b="0" baseline="0" dirty="0" smtClean="0"/>
              <a:t> </a:t>
            </a:r>
            <a:r>
              <a:rPr lang="lv-LV" b="1" baseline="0" dirty="0" smtClean="0"/>
              <a:t>uzņēmējiem aizdevumos </a:t>
            </a:r>
            <a:r>
              <a:rPr lang="lv-LV" b="0" baseline="0" dirty="0" smtClean="0"/>
              <a:t>izsniegtie apjomi (2015.gadā 50.3 milj. eiro un </a:t>
            </a:r>
            <a:r>
              <a:rPr lang="lv-LV" baseline="0" dirty="0" smtClean="0"/>
              <a:t>2016.gadā 59.6 milj. EUR).</a:t>
            </a:r>
          </a:p>
          <a:p>
            <a:pPr marL="0" marR="0" lvl="0" indent="0" algn="l" defTabSz="914400" rtl="0" eaLnBrk="1" fontAlgn="auto" latinLnBrk="0" hangingPunct="1">
              <a:lnSpc>
                <a:spcPct val="100000"/>
              </a:lnSpc>
              <a:spcBef>
                <a:spcPts val="0"/>
              </a:spcBef>
              <a:spcAft>
                <a:spcPts val="0"/>
              </a:spcAft>
              <a:buClrTx/>
              <a:buSzTx/>
              <a:buFontTx/>
              <a:buNone/>
              <a:tabLst/>
              <a:defRPr/>
            </a:pPr>
            <a:r>
              <a:rPr lang="lv-LV" baseline="0" dirty="0" smtClean="0"/>
              <a:t>Šajā laikā </a:t>
            </a:r>
            <a:r>
              <a:rPr lang="lv-LV" b="1" baseline="0" dirty="0" smtClean="0"/>
              <a:t>kopumā esam apstiprinājuši 2544 projektus.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baseline="0" dirty="0" smtClean="0"/>
          </a:p>
          <a:p>
            <a:r>
              <a:rPr lang="lv-LV" b="1" baseline="0" dirty="0" smtClean="0"/>
              <a:t>Tai skaitā , biznesa uzsācējiem </a:t>
            </a:r>
            <a:r>
              <a:rPr lang="lv-LV" baseline="0" dirty="0" smtClean="0"/>
              <a:t>ALTUM programmu ietvaros </a:t>
            </a:r>
            <a:r>
              <a:rPr lang="lv-LV" b="1" baseline="0" dirty="0" smtClean="0"/>
              <a:t>pēdējo divu gadu laikā izsniegti gandrīz 14 </a:t>
            </a:r>
            <a:r>
              <a:rPr lang="lv-LV" baseline="0" dirty="0" smtClean="0"/>
              <a:t>(13.9</a:t>
            </a:r>
            <a:r>
              <a:rPr lang="lv-LV" b="1" baseline="0" dirty="0" smtClean="0"/>
              <a:t>) miljoni EUR 960 projektiem</a:t>
            </a:r>
            <a:r>
              <a:rPr lang="lv-LV" baseline="0" dirty="0" smtClean="0"/>
              <a:t>.</a:t>
            </a:r>
          </a:p>
          <a:p>
            <a:r>
              <a:rPr lang="lv-LV" b="1" baseline="0" dirty="0" smtClean="0"/>
              <a:t>2017.gadā plānots izsniegt 7.8 miljonus EUR un atbalstīt vairāk kā 500 projektus (512). </a:t>
            </a:r>
          </a:p>
          <a:p>
            <a:endParaRPr lang="lv-LV" baseline="0" dirty="0" smtClean="0"/>
          </a:p>
          <a:p>
            <a:r>
              <a:rPr lang="lv-LV" i="1" baseline="0" dirty="0" smtClean="0"/>
              <a:t>Iekšējai lietošanai - datu avots: KVD, 2017.gada janvāris</a:t>
            </a:r>
          </a:p>
        </p:txBody>
      </p:sp>
      <p:sp>
        <p:nvSpPr>
          <p:cNvPr id="4" name="Slide Number Placeholder 3"/>
          <p:cNvSpPr>
            <a:spLocks noGrp="1"/>
          </p:cNvSpPr>
          <p:nvPr>
            <p:ph type="sldNum" sz="quarter" idx="10"/>
          </p:nvPr>
        </p:nvSpPr>
        <p:spPr/>
        <p:txBody>
          <a:bodyPr/>
          <a:lstStyle/>
          <a:p>
            <a:fld id="{448C5FF1-74C2-48EC-B095-F87C68D13C0C}" type="slidenum">
              <a:rPr lang="lv-LV" smtClean="0">
                <a:solidFill>
                  <a:prstClr val="black"/>
                </a:solidFill>
              </a:rPr>
              <a:pPr/>
              <a:t>17</a:t>
            </a:fld>
            <a:endParaRPr lang="lv-LV">
              <a:solidFill>
                <a:prstClr val="black"/>
              </a:solidFill>
            </a:endParaRPr>
          </a:p>
        </p:txBody>
      </p:sp>
    </p:spTree>
    <p:extLst>
      <p:ext uri="{BB962C8B-B14F-4D97-AF65-F5344CB8AC3E}">
        <p14:creationId xmlns:p14="http://schemas.microsoft.com/office/powerpoint/2010/main" val="1735229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baseline="0" dirty="0" smtClean="0"/>
              <a:t>Lai saprastu, </a:t>
            </a:r>
            <a:r>
              <a:rPr lang="lv-LV" b="1" baseline="0" dirty="0" smtClean="0"/>
              <a:t>kam un kāds finansējums nepieciešams, mēs sekojam </a:t>
            </a:r>
            <a:r>
              <a:rPr lang="lv-LV" baseline="0" dirty="0" smtClean="0"/>
              <a:t>līdzi informācijai, </a:t>
            </a:r>
            <a:r>
              <a:rPr lang="lv-LV" b="1" baseline="0" dirty="0" smtClean="0"/>
              <a:t>kas šobrīd Latvijā uzsāk savu biznesu</a:t>
            </a:r>
            <a:r>
              <a:rPr lang="lv-LV"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lv-LV" baseline="0" dirty="0" smtClean="0"/>
              <a:t>Mēs vērtējam, </a:t>
            </a:r>
            <a:r>
              <a:rPr lang="lv-LV" b="1" baseline="0" dirty="0" smtClean="0"/>
              <a:t>kāds ir biznesa uzsācējs </a:t>
            </a:r>
            <a:endParaRPr lang="lv-LV"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lv-LV"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Vai zinājāt, ka</a:t>
            </a:r>
            <a:r>
              <a:rPr lang="lv-LV" baseline="0" dirty="0" smtClean="0"/>
              <a:t> </a:t>
            </a:r>
            <a:r>
              <a:rPr lang="lv-LV" b="1" baseline="0" dirty="0" smtClean="0"/>
              <a:t>ik gadu Latvijā tiek nodibināti 14 000 jauni uzņēmumi? </a:t>
            </a:r>
          </a:p>
          <a:p>
            <a:pPr marL="0" marR="0" indent="0" algn="l" defTabSz="914400" rtl="0" eaLnBrk="1" fontAlgn="auto" latinLnBrk="0" hangingPunct="1">
              <a:lnSpc>
                <a:spcPct val="100000"/>
              </a:lnSpc>
              <a:spcBef>
                <a:spcPts val="0"/>
              </a:spcBef>
              <a:spcAft>
                <a:spcPts val="0"/>
              </a:spcAft>
              <a:buClrTx/>
              <a:buSzTx/>
              <a:buFontTx/>
              <a:buNone/>
              <a:tabLst/>
              <a:defRPr/>
            </a:pPr>
            <a:r>
              <a:rPr lang="lv-LV" b="0" baseline="0" dirty="0" smtClean="0"/>
              <a:t>Ja izveidosiet savu biznesu, </a:t>
            </a:r>
            <a:r>
              <a:rPr lang="lv-LV" b="1" baseline="0" dirty="0" smtClean="0"/>
              <a:t>Jūs kļūsiet par vienu no </a:t>
            </a:r>
            <a:r>
              <a:rPr lang="lv-LV" b="0" baseline="0" dirty="0" smtClean="0"/>
              <a:t>šīs 14 000  jauno uzņēmēju saimes!</a:t>
            </a:r>
            <a:r>
              <a:rPr lang="lv-LV" b="0" baseline="0" dirty="0" smtClean="0">
                <a:sym typeface="Wingdings" panose="05000000000000000000" pitchFamily="2" charset="2"/>
              </a:rPr>
              <a:t></a:t>
            </a:r>
            <a:endParaRPr lang="lv-LV" b="0" dirty="0"/>
          </a:p>
        </p:txBody>
      </p:sp>
      <p:sp>
        <p:nvSpPr>
          <p:cNvPr id="4" name="Slide Number Placeholder 3"/>
          <p:cNvSpPr>
            <a:spLocks noGrp="1"/>
          </p:cNvSpPr>
          <p:nvPr>
            <p:ph type="sldNum" sz="quarter" idx="10"/>
          </p:nvPr>
        </p:nvSpPr>
        <p:spPr/>
        <p:txBody>
          <a:bodyPr/>
          <a:lstStyle/>
          <a:p>
            <a:fld id="{033D8676-0D16-4093-BFCA-3762C8E8B7DA}" type="slidenum">
              <a:rPr lang="lv-LV" smtClean="0">
                <a:solidFill>
                  <a:prstClr val="black"/>
                </a:solidFill>
              </a:rPr>
              <a:pPr/>
              <a:t>18</a:t>
            </a:fld>
            <a:endParaRPr lang="lv-LV">
              <a:solidFill>
                <a:prstClr val="black"/>
              </a:solidFill>
            </a:endParaRPr>
          </a:p>
        </p:txBody>
      </p:sp>
    </p:spTree>
    <p:extLst>
      <p:ext uri="{BB962C8B-B14F-4D97-AF65-F5344CB8AC3E}">
        <p14:creationId xmlns:p14="http://schemas.microsoft.com/office/powerpoint/2010/main" val="268165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a:p>
            <a:r>
              <a:rPr lang="lv-LV" altLang="lv-LV" dirty="0" smtClean="0"/>
              <a:t>Konsultācijas. </a:t>
            </a:r>
            <a:r>
              <a:rPr lang="lv-LV" altLang="lv-LV" b="1" dirty="0" smtClean="0"/>
              <a:t>Mūsu</a:t>
            </a:r>
            <a:r>
              <a:rPr lang="lv-LV" altLang="lv-LV" b="1" baseline="0" dirty="0" smtClean="0"/>
              <a:t> birojiem ir plašs pārklājums </a:t>
            </a:r>
            <a:r>
              <a:rPr lang="lv-LV" altLang="lv-LV" b="1" dirty="0" smtClean="0"/>
              <a:t>visā Latvijā. </a:t>
            </a:r>
          </a:p>
          <a:p>
            <a:endParaRPr lang="lv-LV" altLang="lv-LV" dirty="0" smtClean="0"/>
          </a:p>
          <a:p>
            <a:r>
              <a:rPr lang="lv-LV" altLang="lv-LV" dirty="0" smtClean="0"/>
              <a:t>Tuvākās apkalpošanas vietas ir ..... </a:t>
            </a:r>
          </a:p>
          <a:p>
            <a:r>
              <a:rPr lang="lv-LV" altLang="lv-LV" dirty="0" smtClean="0"/>
              <a:t>Kontakti un darbalaiki – mājaslapā</a:t>
            </a:r>
            <a:r>
              <a:rPr lang="lv-LV" altLang="lv-LV" baseline="0" dirty="0" smtClean="0"/>
              <a:t> www.altum.lv</a:t>
            </a:r>
            <a:endParaRPr lang="en-AU" altLang="lv-LV" dirty="0"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14B151-E767-4FDE-9DB2-A4AEB82AC4E9}" type="slidenum">
              <a:rPr lang="lv-LV" altLang="lv-LV" smtClean="0">
                <a:solidFill>
                  <a:srgbClr val="000000"/>
                </a:solidFill>
              </a:rPr>
              <a:pPr>
                <a:spcBef>
                  <a:spcPct val="0"/>
                </a:spcBef>
              </a:pPr>
              <a:t>19</a:t>
            </a:fld>
            <a:endParaRPr lang="lv-LV" altLang="lv-LV" smtClean="0">
              <a:solidFill>
                <a:srgbClr val="000000"/>
              </a:solidFill>
            </a:endParaRPr>
          </a:p>
        </p:txBody>
      </p:sp>
    </p:spTree>
    <p:extLst>
      <p:ext uri="{BB962C8B-B14F-4D97-AF65-F5344CB8AC3E}">
        <p14:creationId xmlns:p14="http://schemas.microsoft.com/office/powerpoint/2010/main" val="87363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smtClean="0"/>
          </a:p>
          <a:p>
            <a:r>
              <a:rPr lang="lv-LV" dirty="0" smtClean="0"/>
              <a:t>Mūsu mājas lapā</a:t>
            </a:r>
            <a:r>
              <a:rPr lang="lv-LV" baseline="0" dirty="0" smtClean="0"/>
              <a:t> atradīsiet arī </a:t>
            </a:r>
            <a:r>
              <a:rPr lang="lv-LV" b="1" baseline="0" dirty="0" smtClean="0"/>
              <a:t>aizdevuma k</a:t>
            </a:r>
            <a:r>
              <a:rPr lang="lv-LV" b="1" dirty="0" smtClean="0"/>
              <a:t>alkulatoru</a:t>
            </a:r>
            <a:r>
              <a:rPr lang="lv-LV" b="1" baseline="0" dirty="0" smtClean="0"/>
              <a:t> </a:t>
            </a:r>
            <a:r>
              <a:rPr lang="lv-LV" b="1" dirty="0" smtClean="0"/>
              <a:t>un konsultantu</a:t>
            </a:r>
            <a:r>
              <a:rPr lang="lv-LV" b="1" baseline="0" dirty="0" smtClean="0"/>
              <a:t> kontaktus.</a:t>
            </a:r>
            <a:endParaRPr lang="en-AU" b="1" dirty="0"/>
          </a:p>
        </p:txBody>
      </p:sp>
      <p:sp>
        <p:nvSpPr>
          <p:cNvPr id="4" name="Slide Number Placeholder 3"/>
          <p:cNvSpPr>
            <a:spLocks noGrp="1"/>
          </p:cNvSpPr>
          <p:nvPr>
            <p:ph type="sldNum" sz="quarter" idx="10"/>
          </p:nvPr>
        </p:nvSpPr>
        <p:spPr/>
        <p:txBody>
          <a:bodyPr/>
          <a:lstStyle/>
          <a:p>
            <a:fld id="{033D8676-0D16-4093-BFCA-3762C8E8B7DA}" type="slidenum">
              <a:rPr lang="lv-LV" smtClean="0">
                <a:solidFill>
                  <a:prstClr val="black"/>
                </a:solidFill>
              </a:rPr>
              <a:pPr/>
              <a:t>20</a:t>
            </a:fld>
            <a:endParaRPr lang="lv-LV">
              <a:solidFill>
                <a:prstClr val="black"/>
              </a:solidFill>
            </a:endParaRPr>
          </a:p>
        </p:txBody>
      </p:sp>
    </p:spTree>
    <p:extLst>
      <p:ext uri="{BB962C8B-B14F-4D97-AF65-F5344CB8AC3E}">
        <p14:creationId xmlns:p14="http://schemas.microsoft.com/office/powerpoint/2010/main" val="268165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b="1" baseline="0" dirty="0" smtClean="0"/>
          </a:p>
          <a:p>
            <a:r>
              <a:rPr lang="lv-LV" b="1" baseline="0" dirty="0" smtClean="0"/>
              <a:t>Ieskatieties mūsu mājaslapā</a:t>
            </a:r>
            <a:r>
              <a:rPr lang="lv-LV" baseline="0" dirty="0" smtClean="0"/>
              <a:t> un atrodiet sev noderīgu informāciju biznesam!</a:t>
            </a:r>
          </a:p>
          <a:p>
            <a:endParaRPr lang="lv-LV" baseline="0" dirty="0" smtClean="0"/>
          </a:p>
          <a:p>
            <a:r>
              <a:rPr lang="lv-LV" baseline="0" dirty="0" smtClean="0"/>
              <a:t>Ja Jums </a:t>
            </a:r>
            <a:r>
              <a:rPr lang="lv-LV" b="1" baseline="0" dirty="0" smtClean="0"/>
              <a:t>šobrīd rokās </a:t>
            </a:r>
            <a:r>
              <a:rPr lang="lv-LV" baseline="0" dirty="0" smtClean="0"/>
              <a:t>ir Jūsu viedtālrunis, </a:t>
            </a:r>
            <a:r>
              <a:rPr lang="lv-LV" b="0" baseline="0" dirty="0" smtClean="0"/>
              <a:t>laipni lūgti </a:t>
            </a:r>
            <a:r>
              <a:rPr lang="lv-LV" b="1" baseline="0" dirty="0" smtClean="0"/>
              <a:t>atvērt </a:t>
            </a:r>
            <a:r>
              <a:rPr lang="lv-LV" b="1" baseline="0" dirty="0" err="1" smtClean="0"/>
              <a:t>Altum</a:t>
            </a:r>
            <a:r>
              <a:rPr lang="lv-LV" b="1" baseline="0" dirty="0" smtClean="0"/>
              <a:t> </a:t>
            </a:r>
            <a:r>
              <a:rPr lang="lv-LV" b="1" baseline="0" dirty="0" err="1" smtClean="0"/>
              <a:t>Facebook</a:t>
            </a:r>
            <a:r>
              <a:rPr lang="lv-LV" b="1" baseline="0" dirty="0" smtClean="0"/>
              <a:t> ziņu lapu!</a:t>
            </a:r>
          </a:p>
          <a:p>
            <a:r>
              <a:rPr lang="lv-LV" b="1" baseline="0" dirty="0" smtClean="0"/>
              <a:t>Pievienojieties mūsu sekotāju pulkam un Jūs ikdienas uzzināsiet par mūsu jaunumiem!</a:t>
            </a:r>
          </a:p>
          <a:p>
            <a:pPr marL="171450" indent="-171450">
              <a:buFontTx/>
              <a:buChar char="-"/>
            </a:pPr>
            <a:endParaRPr lang="lv-LV" baseline="0" dirty="0" smtClean="0"/>
          </a:p>
          <a:p>
            <a:endParaRPr lang="en-US" dirty="0"/>
          </a:p>
        </p:txBody>
      </p:sp>
      <p:sp>
        <p:nvSpPr>
          <p:cNvPr id="4" name="Slide Number Placeholder 3"/>
          <p:cNvSpPr>
            <a:spLocks noGrp="1"/>
          </p:cNvSpPr>
          <p:nvPr>
            <p:ph type="sldNum" sz="quarter" idx="10"/>
          </p:nvPr>
        </p:nvSpPr>
        <p:spPr/>
        <p:txBody>
          <a:bodyPr/>
          <a:lstStyle/>
          <a:p>
            <a:fld id="{448C5FF1-74C2-48EC-B095-F87C68D13C0C}" type="slidenum">
              <a:rPr lang="lv-LV" smtClean="0">
                <a:solidFill>
                  <a:prstClr val="black"/>
                </a:solidFill>
              </a:rPr>
              <a:pPr/>
              <a:t>21</a:t>
            </a:fld>
            <a:endParaRPr lang="lv-LV">
              <a:solidFill>
                <a:prstClr val="black"/>
              </a:solidFill>
            </a:endParaRPr>
          </a:p>
        </p:txBody>
      </p:sp>
    </p:spTree>
    <p:extLst>
      <p:ext uri="{BB962C8B-B14F-4D97-AF65-F5344CB8AC3E}">
        <p14:creationId xmlns:p14="http://schemas.microsoft.com/office/powerpoint/2010/main" val="898239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fontAlgn="base" hangingPunct="1">
              <a:spcBef>
                <a:spcPct val="0"/>
              </a:spcBef>
              <a:spcAft>
                <a:spcPts val="1800"/>
              </a:spcAft>
              <a:buFont typeface="Arial" pitchFamily="34" charset="0"/>
              <a:buNone/>
              <a:defRPr/>
            </a:pPr>
            <a:r>
              <a:rPr lang="lv-LV" altLang="lv-LV" sz="1200" b="0" dirty="0" smtClean="0">
                <a:solidFill>
                  <a:srgbClr val="00467F"/>
                </a:solidFill>
                <a:cs typeface="Arial" pitchFamily="34" charset="0"/>
              </a:rPr>
              <a:t>Mēs esam </a:t>
            </a:r>
            <a:r>
              <a:rPr lang="lv-LV" altLang="lv-LV" sz="1200" b="1" dirty="0" smtClean="0">
                <a:solidFill>
                  <a:srgbClr val="00467F"/>
                </a:solidFill>
                <a:cs typeface="Arial" pitchFamily="34" charset="0"/>
              </a:rPr>
              <a:t>valsts</a:t>
            </a:r>
            <a:r>
              <a:rPr lang="lv-LV" altLang="lv-LV" sz="1200" b="0" dirty="0" smtClean="0">
                <a:solidFill>
                  <a:srgbClr val="00467F"/>
                </a:solidFill>
                <a:cs typeface="Arial" pitchFamily="34" charset="0"/>
              </a:rPr>
              <a:t> veidots uzņēmums, kas palīdz uzņēmējiem</a:t>
            </a:r>
            <a:r>
              <a:rPr lang="lv-LV" altLang="lv-LV" sz="1200" b="0" baseline="0" dirty="0" smtClean="0">
                <a:solidFill>
                  <a:srgbClr val="00467F"/>
                </a:solidFill>
                <a:cs typeface="Arial" pitchFamily="34" charset="0"/>
              </a:rPr>
              <a:t> brīdī, kad </a:t>
            </a:r>
            <a:r>
              <a:rPr lang="lv-LV" altLang="lv-LV" sz="1200" b="1" baseline="0" dirty="0" smtClean="0">
                <a:solidFill>
                  <a:srgbClr val="00467F"/>
                </a:solidFill>
                <a:cs typeface="Arial" pitchFamily="34" charset="0"/>
              </a:rPr>
              <a:t>komercbanku finansējums nav pietiekoši pieejams</a:t>
            </a:r>
            <a:r>
              <a:rPr lang="lv-LV" altLang="lv-LV" sz="1200" b="0" baseline="0" dirty="0" smtClean="0">
                <a:solidFill>
                  <a:srgbClr val="00467F"/>
                </a:solidFill>
                <a:cs typeface="Arial" pitchFamily="34" charset="0"/>
              </a:rPr>
              <a:t>.</a:t>
            </a:r>
          </a:p>
          <a:p>
            <a:pPr algn="l" eaLnBrk="1" fontAlgn="base" hangingPunct="1">
              <a:spcBef>
                <a:spcPct val="0"/>
              </a:spcBef>
              <a:spcAft>
                <a:spcPts val="1800"/>
              </a:spcAft>
              <a:buFont typeface="Arial" pitchFamily="34" charset="0"/>
              <a:buNone/>
              <a:defRPr/>
            </a:pPr>
            <a:r>
              <a:rPr lang="lv-LV" altLang="lv-LV" sz="1200" b="0" baseline="0" dirty="0" smtClean="0">
                <a:solidFill>
                  <a:srgbClr val="00467F"/>
                </a:solidFill>
                <a:cs typeface="Arial" pitchFamily="34" charset="0"/>
              </a:rPr>
              <a:t>Citiem vārdiem – mēs </a:t>
            </a:r>
            <a:r>
              <a:rPr lang="lv-LV" altLang="lv-LV" sz="1200" b="1" baseline="0" dirty="0" smtClean="0">
                <a:solidFill>
                  <a:srgbClr val="00467F"/>
                </a:solidFill>
                <a:cs typeface="Arial" pitchFamily="34" charset="0"/>
              </a:rPr>
              <a:t>papildinām finanšu tirgu ar valsts veidotiem finanšu instrumentiem.</a:t>
            </a:r>
            <a:endParaRPr lang="lv-LV" altLang="lv-LV" sz="1200" b="0" dirty="0" smtClean="0">
              <a:solidFill>
                <a:srgbClr val="00467F"/>
              </a:solidFill>
              <a:cs typeface="Arial" pitchFamily="34" charset="0"/>
            </a:endParaRPr>
          </a:p>
        </p:txBody>
      </p:sp>
      <p:sp>
        <p:nvSpPr>
          <p:cNvPr id="4" name="Slide Number Placeholder 3"/>
          <p:cNvSpPr>
            <a:spLocks noGrp="1"/>
          </p:cNvSpPr>
          <p:nvPr>
            <p:ph type="sldNum" sz="quarter" idx="10"/>
          </p:nvPr>
        </p:nvSpPr>
        <p:spPr/>
        <p:txBody>
          <a:bodyPr/>
          <a:lstStyle/>
          <a:p>
            <a:fld id="{033D8676-0D16-4093-BFCA-3762C8E8B7DA}" type="slidenum">
              <a:rPr lang="lv-LV" smtClean="0">
                <a:solidFill>
                  <a:prstClr val="black"/>
                </a:solidFill>
              </a:rPr>
              <a:pPr/>
              <a:t>2</a:t>
            </a:fld>
            <a:endParaRPr lang="lv-LV">
              <a:solidFill>
                <a:prstClr val="black"/>
              </a:solidFill>
            </a:endParaRPr>
          </a:p>
        </p:txBody>
      </p:sp>
    </p:spTree>
    <p:extLst>
      <p:ext uri="{BB962C8B-B14F-4D97-AF65-F5344CB8AC3E}">
        <p14:creationId xmlns:p14="http://schemas.microsoft.com/office/powerpoint/2010/main" val="4016970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eaLnBrk="1" fontAlgn="base" hangingPunct="1">
              <a:spcBef>
                <a:spcPct val="0"/>
              </a:spcBef>
              <a:spcAft>
                <a:spcPts val="1800"/>
              </a:spcAft>
              <a:buFont typeface="Arial" pitchFamily="34" charset="0"/>
              <a:buNone/>
              <a:defRPr/>
            </a:pPr>
            <a:r>
              <a:rPr lang="lv-LV" altLang="lv-LV" sz="1200" b="0" dirty="0" smtClean="0">
                <a:solidFill>
                  <a:srgbClr val="00467F"/>
                </a:solidFill>
                <a:cs typeface="Arial" pitchFamily="34" charset="0"/>
              </a:rPr>
              <a:t>Ja domājat</a:t>
            </a:r>
            <a:r>
              <a:rPr lang="lv-LV" altLang="lv-LV" sz="1200" b="0" baseline="0" dirty="0" smtClean="0">
                <a:solidFill>
                  <a:srgbClr val="00467F"/>
                </a:solidFill>
                <a:cs typeface="Arial" pitchFamily="34" charset="0"/>
              </a:rPr>
              <a:t> par sava biznesa uzsākšanu, tad </a:t>
            </a:r>
            <a:r>
              <a:rPr lang="lv-LV" altLang="lv-LV" sz="1200" b="1" baseline="0" dirty="0" smtClean="0">
                <a:solidFill>
                  <a:srgbClr val="00467F"/>
                </a:solidFill>
                <a:cs typeface="Arial" pitchFamily="34" charset="0"/>
              </a:rPr>
              <a:t>šodien parunāsim, kas Jums būtu jāapdomā, pirms uzsākt savu izvēlēto ceļu.</a:t>
            </a:r>
          </a:p>
          <a:p>
            <a:pPr algn="l" eaLnBrk="1" fontAlgn="base" hangingPunct="1">
              <a:spcBef>
                <a:spcPct val="0"/>
              </a:spcBef>
              <a:spcAft>
                <a:spcPts val="1800"/>
              </a:spcAft>
              <a:buFont typeface="Arial" pitchFamily="34" charset="0"/>
              <a:buNone/>
              <a:defRPr/>
            </a:pPr>
            <a:endParaRPr lang="lv-LV" altLang="lv-LV" sz="1200" b="1" baseline="0" dirty="0" smtClean="0">
              <a:solidFill>
                <a:srgbClr val="00467F"/>
              </a:solidFill>
              <a:cs typeface="Arial" pitchFamily="34" charset="0"/>
            </a:endParaRPr>
          </a:p>
          <a:p>
            <a:pPr algn="l" eaLnBrk="1" fontAlgn="base" hangingPunct="1">
              <a:spcBef>
                <a:spcPct val="0"/>
              </a:spcBef>
              <a:spcAft>
                <a:spcPts val="1800"/>
              </a:spcAft>
              <a:buFont typeface="Arial" pitchFamily="34" charset="0"/>
              <a:buNone/>
              <a:defRPr/>
            </a:pPr>
            <a:r>
              <a:rPr lang="lv-LV" altLang="lv-LV" sz="1200" b="0" baseline="0" dirty="0" smtClean="0">
                <a:solidFill>
                  <a:srgbClr val="00467F"/>
                </a:solidFill>
                <a:cs typeface="Arial" pitchFamily="34" charset="0"/>
              </a:rPr>
              <a:t>Kā jau katra ceļa sākumā, Jums noderēs iepriekšējā</a:t>
            </a:r>
            <a:r>
              <a:rPr lang="lv-LV" altLang="lv-LV" sz="1200" b="1" baseline="0" dirty="0" smtClean="0">
                <a:solidFill>
                  <a:srgbClr val="00467F"/>
                </a:solidFill>
                <a:cs typeface="Arial" pitchFamily="34" charset="0"/>
              </a:rPr>
              <a:t> pieredze, </a:t>
            </a:r>
            <a:r>
              <a:rPr lang="lv-LV" altLang="lv-LV" sz="1200" b="0" baseline="0" dirty="0" smtClean="0">
                <a:solidFill>
                  <a:srgbClr val="00467F"/>
                </a:solidFill>
                <a:cs typeface="Arial" pitchFamily="34" charset="0"/>
              </a:rPr>
              <a:t>iegūtās</a:t>
            </a:r>
            <a:r>
              <a:rPr lang="lv-LV" altLang="lv-LV" sz="1200" b="1" baseline="0" dirty="0" smtClean="0">
                <a:solidFill>
                  <a:srgbClr val="00467F"/>
                </a:solidFill>
                <a:cs typeface="Arial" pitchFamily="34" charset="0"/>
              </a:rPr>
              <a:t> zināšanas, </a:t>
            </a:r>
            <a:r>
              <a:rPr lang="lv-LV" altLang="lv-LV" sz="1200" b="0" baseline="0" dirty="0" smtClean="0">
                <a:solidFill>
                  <a:srgbClr val="00467F"/>
                </a:solidFill>
                <a:cs typeface="Arial" pitchFamily="34" charset="0"/>
              </a:rPr>
              <a:t>kāds vērtīgs </a:t>
            </a:r>
            <a:r>
              <a:rPr lang="lv-LV" altLang="lv-LV" sz="1200" b="1" baseline="0" dirty="0" smtClean="0">
                <a:solidFill>
                  <a:srgbClr val="00467F"/>
                </a:solidFill>
                <a:cs typeface="Arial" pitchFamily="34" charset="0"/>
              </a:rPr>
              <a:t>padoms </a:t>
            </a:r>
            <a:r>
              <a:rPr lang="lv-LV" altLang="lv-LV" sz="1200" b="0" baseline="0" dirty="0" smtClean="0">
                <a:solidFill>
                  <a:srgbClr val="00467F"/>
                </a:solidFill>
                <a:cs typeface="Arial" pitchFamily="34" charset="0"/>
              </a:rPr>
              <a:t>un</a:t>
            </a:r>
            <a:r>
              <a:rPr lang="lv-LV" altLang="lv-LV" sz="1200" b="1" baseline="0" dirty="0" smtClean="0">
                <a:solidFill>
                  <a:srgbClr val="00467F"/>
                </a:solidFill>
                <a:cs typeface="Arial" pitchFamily="34" charset="0"/>
              </a:rPr>
              <a:t> nauda biznesam. </a:t>
            </a:r>
            <a:r>
              <a:rPr lang="lv-LV" altLang="lv-LV" sz="1200" b="0" baseline="0" dirty="0" smtClean="0">
                <a:solidFill>
                  <a:srgbClr val="00467F"/>
                </a:solidFill>
                <a:cs typeface="Arial" pitchFamily="34" charset="0"/>
              </a:rPr>
              <a:t>Bet ne vienmēr biznesa uzsācējiem tas ir, tāpēc…</a:t>
            </a:r>
          </a:p>
          <a:p>
            <a:pPr algn="l" eaLnBrk="1" fontAlgn="base" hangingPunct="1">
              <a:spcBef>
                <a:spcPct val="0"/>
              </a:spcBef>
              <a:spcAft>
                <a:spcPts val="1800"/>
              </a:spcAft>
              <a:buFont typeface="Arial" pitchFamily="34" charset="0"/>
              <a:buNone/>
              <a:defRPr/>
            </a:pPr>
            <a:endParaRPr lang="lv-LV" altLang="lv-LV" sz="1200" b="0" baseline="0" dirty="0" smtClean="0">
              <a:solidFill>
                <a:srgbClr val="00467F"/>
              </a:solidFill>
              <a:cs typeface="Arial" pitchFamily="34" charset="0"/>
            </a:endParaRPr>
          </a:p>
          <a:p>
            <a:pPr algn="l" eaLnBrk="1" fontAlgn="base" hangingPunct="1">
              <a:spcBef>
                <a:spcPct val="0"/>
              </a:spcBef>
              <a:spcAft>
                <a:spcPts val="1800"/>
              </a:spcAft>
              <a:buFont typeface="Arial" pitchFamily="34" charset="0"/>
              <a:buNone/>
              <a:defRPr/>
            </a:pPr>
            <a:r>
              <a:rPr lang="lv-LV" altLang="lv-LV" sz="1200" b="1" baseline="0" dirty="0" smtClean="0">
                <a:solidFill>
                  <a:srgbClr val="00467F"/>
                </a:solidFill>
                <a:cs typeface="Arial" pitchFamily="34" charset="0"/>
              </a:rPr>
              <a:t>Viens no Jūsu partneriem nākotnē varētu būt </a:t>
            </a:r>
            <a:r>
              <a:rPr lang="lv-LV" altLang="lv-LV" sz="1200" b="1" baseline="0" dirty="0" err="1" smtClean="0">
                <a:solidFill>
                  <a:srgbClr val="00467F"/>
                </a:solidFill>
                <a:cs typeface="Arial" pitchFamily="34" charset="0"/>
              </a:rPr>
              <a:t>Altum</a:t>
            </a:r>
            <a:r>
              <a:rPr lang="lv-LV" altLang="lv-LV" sz="1200" b="1" baseline="0" dirty="0" smtClean="0">
                <a:solidFill>
                  <a:srgbClr val="00467F"/>
                </a:solidFill>
                <a:cs typeface="Arial" pitchFamily="34" charset="0"/>
              </a:rPr>
              <a:t>. </a:t>
            </a:r>
            <a:r>
              <a:rPr lang="lv-LV" altLang="lv-LV" sz="1200" b="0" baseline="0" dirty="0" smtClean="0">
                <a:solidFill>
                  <a:srgbClr val="00467F"/>
                </a:solidFill>
                <a:cs typeface="Arial" pitchFamily="34" charset="0"/>
              </a:rPr>
              <a:t>Mums ir sava uzkrātā </a:t>
            </a:r>
            <a:r>
              <a:rPr lang="lv-LV" altLang="lv-LV" sz="1200" b="1" baseline="0" dirty="0" smtClean="0">
                <a:solidFill>
                  <a:srgbClr val="00467F"/>
                </a:solidFill>
                <a:cs typeface="Arial" pitchFamily="34" charset="0"/>
              </a:rPr>
              <a:t>finanšu tirgus pieredze </a:t>
            </a:r>
            <a:r>
              <a:rPr lang="lv-LV" altLang="lv-LV" sz="1200" b="0" baseline="0" dirty="0" smtClean="0">
                <a:solidFill>
                  <a:srgbClr val="00467F"/>
                </a:solidFill>
                <a:cs typeface="Arial" pitchFamily="34" charset="0"/>
              </a:rPr>
              <a:t>vairāku gadu garumā. Esam stāvējuši klāt daudziem Latvijā nozīmīgiem biznesa projektiem un ļāvuši tiem atsperties un izaugt.</a:t>
            </a:r>
          </a:p>
          <a:p>
            <a:pPr algn="l" eaLnBrk="1" fontAlgn="base" hangingPunct="1">
              <a:spcBef>
                <a:spcPct val="0"/>
              </a:spcBef>
              <a:spcAft>
                <a:spcPts val="1800"/>
              </a:spcAft>
              <a:buFont typeface="Arial" pitchFamily="34" charset="0"/>
              <a:buNone/>
              <a:defRPr/>
            </a:pPr>
            <a:r>
              <a:rPr lang="lv-LV" altLang="lv-LV" sz="1200" b="0" baseline="0" dirty="0" smtClean="0">
                <a:solidFill>
                  <a:srgbClr val="00467F"/>
                </a:solidFill>
                <a:cs typeface="Arial" pitchFamily="34" charset="0"/>
              </a:rPr>
              <a:t>Mums ir arī </a:t>
            </a:r>
            <a:r>
              <a:rPr lang="lv-LV" altLang="lv-LV" sz="1200" b="1" baseline="0" dirty="0" smtClean="0">
                <a:solidFill>
                  <a:srgbClr val="00467F"/>
                </a:solidFill>
                <a:cs typeface="Arial" pitchFamily="34" charset="0"/>
              </a:rPr>
              <a:t>zināšanas</a:t>
            </a:r>
            <a:r>
              <a:rPr lang="lv-LV" altLang="lv-LV" sz="1200" b="0" baseline="0" dirty="0" smtClean="0">
                <a:solidFill>
                  <a:srgbClr val="00467F"/>
                </a:solidFill>
                <a:cs typeface="Arial" pitchFamily="34" charset="0"/>
              </a:rPr>
              <a:t>, jo pētām finanšu tirgu un uzņēmējus. Un balstoties uz pieredzi un zināšanām, </a:t>
            </a:r>
            <a:r>
              <a:rPr lang="lv-LV" altLang="lv-LV" sz="1200" b="1" baseline="0" dirty="0" smtClean="0">
                <a:solidFill>
                  <a:srgbClr val="00467F"/>
                </a:solidFill>
                <a:cs typeface="Arial" pitchFamily="34" charset="0"/>
              </a:rPr>
              <a:t>mēs sniegsim Jums padomu!</a:t>
            </a:r>
            <a:endParaRPr lang="lv-LV" altLang="lv-LV" sz="1200" b="1" dirty="0" smtClean="0">
              <a:solidFill>
                <a:srgbClr val="00467F"/>
              </a:solidFill>
              <a:cs typeface="Arial" pitchFamily="34" charset="0"/>
            </a:endParaRPr>
          </a:p>
          <a:p>
            <a:pPr marL="0" indent="0">
              <a:buFontTx/>
              <a:buNone/>
            </a:pPr>
            <a:r>
              <a:rPr lang="lv-LV" baseline="0" dirty="0" smtClean="0"/>
              <a:t>Kā jau sākumā minēju, </a:t>
            </a:r>
            <a:r>
              <a:rPr lang="lv-LV" baseline="0" dirty="0" err="1" smtClean="0"/>
              <a:t>Altum</a:t>
            </a:r>
            <a:r>
              <a:rPr lang="lv-LV" baseline="0" dirty="0" smtClean="0"/>
              <a:t> atbalsts Jums noderēs tad, kad privātais finanšu tirgus nespēj palīdzēt un komercbankas prasa Jums papildu finanšu garantijas. </a:t>
            </a:r>
            <a:r>
              <a:rPr lang="lv-LV" baseline="0" dirty="0" err="1" smtClean="0"/>
              <a:t>Altum</a:t>
            </a:r>
            <a:r>
              <a:rPr lang="lv-LV" baseline="0" dirty="0" smtClean="0"/>
              <a:t> kā valsts akciju sabiedrība </a:t>
            </a:r>
            <a:r>
              <a:rPr lang="lv-LV" b="1" baseline="0" dirty="0" smtClean="0"/>
              <a:t>uzņemsies risku par atbildīgiem uzņēmumiem</a:t>
            </a:r>
            <a:r>
              <a:rPr lang="lv-LV" baseline="0" dirty="0" smtClean="0"/>
              <a:t>, </a:t>
            </a:r>
            <a:r>
              <a:rPr lang="lv-LV" b="1" baseline="0" dirty="0" smtClean="0"/>
              <a:t>kuru idejas atspoguļosies ilgtspējīgā biznesa plānā. </a:t>
            </a:r>
          </a:p>
          <a:p>
            <a:pPr eaLnBrk="1" hangingPunct="1">
              <a:spcBef>
                <a:spcPct val="0"/>
              </a:spcBef>
            </a:pPr>
            <a:endParaRPr lang="lv-LV" altLang="lv-LV"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0632BA6-08AF-4A00-97A8-EBF13FCB66AC}" type="slidenum">
              <a:rPr lang="lv-LV" altLang="lv-LV" smtClean="0">
                <a:solidFill>
                  <a:srgbClr val="000000"/>
                </a:solidFill>
              </a:rPr>
              <a:pPr/>
              <a:t>3</a:t>
            </a:fld>
            <a:endParaRPr lang="lv-LV" altLang="lv-LV" smtClean="0">
              <a:solidFill>
                <a:srgbClr val="000000"/>
              </a:solidFill>
            </a:endParaRPr>
          </a:p>
        </p:txBody>
      </p:sp>
    </p:spTree>
    <p:extLst>
      <p:ext uri="{BB962C8B-B14F-4D97-AF65-F5344CB8AC3E}">
        <p14:creationId xmlns:p14="http://schemas.microsoft.com/office/powerpoint/2010/main" val="460383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b="1" baseline="0" dirty="0" smtClean="0"/>
          </a:p>
        </p:txBody>
      </p:sp>
      <p:sp>
        <p:nvSpPr>
          <p:cNvPr id="4" name="Slide Number Placeholder 3"/>
          <p:cNvSpPr>
            <a:spLocks noGrp="1"/>
          </p:cNvSpPr>
          <p:nvPr>
            <p:ph type="sldNum" sz="quarter" idx="10"/>
          </p:nvPr>
        </p:nvSpPr>
        <p:spPr/>
        <p:txBody>
          <a:bodyPr/>
          <a:lstStyle/>
          <a:p>
            <a:fld id="{033D8676-0D16-4093-BFCA-3762C8E8B7DA}" type="slidenum">
              <a:rPr lang="lv-LV" smtClean="0">
                <a:solidFill>
                  <a:prstClr val="black"/>
                </a:solidFill>
              </a:rPr>
              <a:pPr/>
              <a:t>4</a:t>
            </a:fld>
            <a:endParaRPr lang="lv-LV">
              <a:solidFill>
                <a:prstClr val="black"/>
              </a:solidFill>
            </a:endParaRPr>
          </a:p>
        </p:txBody>
      </p:sp>
    </p:spTree>
    <p:extLst>
      <p:ext uri="{BB962C8B-B14F-4D97-AF65-F5344CB8AC3E}">
        <p14:creationId xmlns:p14="http://schemas.microsoft.com/office/powerpoint/2010/main" val="814148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Finansējuma iespējas biznesa uzsācējiem ir dažādas. </a:t>
            </a:r>
            <a:r>
              <a:rPr lang="lv-LV" b="1" dirty="0" smtClean="0"/>
              <a:t>Populārākā ir «Starta programma».</a:t>
            </a:r>
          </a:p>
          <a:p>
            <a:endParaRPr lang="lv-LV" dirty="0" smtClean="0"/>
          </a:p>
          <a:p>
            <a:r>
              <a:rPr lang="lv-LV" dirty="0" smtClean="0"/>
              <a:t>Tās pamatnoteikumi ir šādi.:</a:t>
            </a:r>
          </a:p>
          <a:p>
            <a:pPr marL="171450" indent="-171450">
              <a:buFontTx/>
              <a:buChar char="-"/>
            </a:pPr>
            <a:r>
              <a:rPr lang="lv-LV" b="1" dirty="0" smtClean="0"/>
              <a:t>Zemāka nodrošinājuma </a:t>
            </a:r>
            <a:r>
              <a:rPr lang="lv-LV" dirty="0" smtClean="0"/>
              <a:t>prasība ( 10% pašu</a:t>
            </a:r>
            <a:r>
              <a:rPr lang="lv-LV" baseline="0" dirty="0" smtClean="0"/>
              <a:t> kapitāls);</a:t>
            </a:r>
          </a:p>
          <a:p>
            <a:pPr marL="171450" indent="-171450">
              <a:buFontTx/>
              <a:buChar char="-"/>
            </a:pPr>
            <a:r>
              <a:rPr lang="lv-LV" baseline="0" dirty="0" smtClean="0"/>
              <a:t>Varēsiet saņemt finansējumu </a:t>
            </a:r>
            <a:r>
              <a:rPr lang="lv-LV" b="1" baseline="0" dirty="0" smtClean="0"/>
              <a:t>no 2000 EUR līdz 150 000 EUR.</a:t>
            </a:r>
            <a:endParaRPr lang="lv-LV" b="1" dirty="0" smtClean="0"/>
          </a:p>
          <a:p>
            <a:pPr marL="171450" indent="-171450">
              <a:buFontTx/>
              <a:buChar char="-"/>
            </a:pPr>
            <a:r>
              <a:rPr lang="lv-LV" b="1" dirty="0" smtClean="0"/>
              <a:t>Konsultācijas</a:t>
            </a:r>
            <a:r>
              <a:rPr lang="lv-LV" dirty="0" smtClean="0"/>
              <a:t> ietvers info ne tikai</a:t>
            </a:r>
            <a:r>
              <a:rPr lang="lv-LV" baseline="0" dirty="0" smtClean="0"/>
              <a:t> par finansējuma piesaisti, bet arī </a:t>
            </a:r>
            <a:r>
              <a:rPr lang="lv-LV" b="1" baseline="0" dirty="0" smtClean="0"/>
              <a:t>palīdzību biznesa plāna sagatavošanā un naudas plūsmas plānošanai</a:t>
            </a:r>
            <a:r>
              <a:rPr lang="lv-LV" baseline="0" dirty="0" smtClean="0"/>
              <a:t>.</a:t>
            </a:r>
          </a:p>
          <a:p>
            <a:pPr marL="171450" indent="-171450">
              <a:buFontTx/>
              <a:buChar char="-"/>
            </a:pPr>
            <a:r>
              <a:rPr lang="lv-LV" baseline="0" dirty="0" smtClean="0"/>
              <a:t>Atmaksas grafiku varēsim </a:t>
            </a:r>
            <a:r>
              <a:rPr lang="lv-LV" b="1" baseline="0" dirty="0" smtClean="0"/>
              <a:t>pielāgot Jūsu plānotajai naudas plūsmai</a:t>
            </a:r>
            <a:r>
              <a:rPr lang="lv-LV" baseline="0" dirty="0" smtClean="0"/>
              <a:t>.</a:t>
            </a:r>
            <a:endParaRPr lang="en-AU" dirty="0"/>
          </a:p>
        </p:txBody>
      </p:sp>
      <p:sp>
        <p:nvSpPr>
          <p:cNvPr id="4" name="Slide Number Placeholder 3"/>
          <p:cNvSpPr>
            <a:spLocks noGrp="1"/>
          </p:cNvSpPr>
          <p:nvPr>
            <p:ph type="sldNum" sz="quarter" idx="10"/>
          </p:nvPr>
        </p:nvSpPr>
        <p:spPr/>
        <p:txBody>
          <a:bodyPr/>
          <a:lstStyle/>
          <a:p>
            <a:fld id="{033D8676-0D16-4093-BFCA-3762C8E8B7DA}" type="slidenum">
              <a:rPr lang="lv-LV" smtClean="0"/>
              <a:pPr/>
              <a:t>5</a:t>
            </a:fld>
            <a:endParaRPr lang="lv-LV"/>
          </a:p>
        </p:txBody>
      </p:sp>
    </p:spTree>
    <p:extLst>
      <p:ext uri="{BB962C8B-B14F-4D97-AF65-F5344CB8AC3E}">
        <p14:creationId xmlns:p14="http://schemas.microsoft.com/office/powerpoint/2010/main" val="4050400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mtClean="0"/>
              <a:t>Zemes </a:t>
            </a:r>
            <a:r>
              <a:rPr lang="lv-LV" dirty="0" smtClean="0"/>
              <a:t>fonds</a:t>
            </a:r>
            <a:endParaRPr lang="en-AU" dirty="0"/>
          </a:p>
        </p:txBody>
      </p:sp>
      <p:sp>
        <p:nvSpPr>
          <p:cNvPr id="4" name="Slide Number Placeholder 3"/>
          <p:cNvSpPr>
            <a:spLocks noGrp="1"/>
          </p:cNvSpPr>
          <p:nvPr>
            <p:ph type="sldNum" sz="quarter" idx="10"/>
          </p:nvPr>
        </p:nvSpPr>
        <p:spPr/>
        <p:txBody>
          <a:bodyPr/>
          <a:lstStyle/>
          <a:p>
            <a:fld id="{033D8676-0D16-4093-BFCA-3762C8E8B7DA}" type="slidenum">
              <a:rPr lang="lv-LV" smtClean="0">
                <a:solidFill>
                  <a:prstClr val="black"/>
                </a:solidFill>
              </a:rPr>
              <a:pPr/>
              <a:t>6</a:t>
            </a:fld>
            <a:endParaRPr lang="lv-LV">
              <a:solidFill>
                <a:prstClr val="black"/>
              </a:solidFill>
            </a:endParaRPr>
          </a:p>
        </p:txBody>
      </p:sp>
    </p:spTree>
    <p:extLst>
      <p:ext uri="{BB962C8B-B14F-4D97-AF65-F5344CB8AC3E}">
        <p14:creationId xmlns:p14="http://schemas.microsoft.com/office/powerpoint/2010/main" val="2704947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Atbalsta programmas lauksaimniekiem</a:t>
            </a:r>
            <a:endParaRPr lang="en-AU" dirty="0"/>
          </a:p>
        </p:txBody>
      </p:sp>
      <p:sp>
        <p:nvSpPr>
          <p:cNvPr id="4" name="Slide Number Placeholder 3"/>
          <p:cNvSpPr>
            <a:spLocks noGrp="1"/>
          </p:cNvSpPr>
          <p:nvPr>
            <p:ph type="sldNum" sz="quarter" idx="10"/>
          </p:nvPr>
        </p:nvSpPr>
        <p:spPr/>
        <p:txBody>
          <a:bodyPr/>
          <a:lstStyle/>
          <a:p>
            <a:fld id="{033D8676-0D16-4093-BFCA-3762C8E8B7DA}" type="slidenum">
              <a:rPr lang="lv-LV" smtClean="0">
                <a:solidFill>
                  <a:prstClr val="black"/>
                </a:solidFill>
              </a:rPr>
              <a:pPr/>
              <a:t>7</a:t>
            </a:fld>
            <a:endParaRPr lang="lv-LV">
              <a:solidFill>
                <a:prstClr val="black"/>
              </a:solidFill>
            </a:endParaRPr>
          </a:p>
        </p:txBody>
      </p:sp>
    </p:spTree>
    <p:extLst>
      <p:ext uri="{BB962C8B-B14F-4D97-AF65-F5344CB8AC3E}">
        <p14:creationId xmlns:p14="http://schemas.microsoft.com/office/powerpoint/2010/main" val="62973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v-LV" altLang="lv-LV" dirty="0" smtClean="0"/>
          </a:p>
        </p:txBody>
      </p:sp>
      <p:sp>
        <p:nvSpPr>
          <p:cNvPr id="235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6D4BBF-3BFD-4003-9D31-2E6EEB747763}" type="slidenum">
              <a:rPr lang="lv-LV" altLang="lv-LV">
                <a:solidFill>
                  <a:srgbClr val="000000"/>
                </a:solidFill>
              </a:rPr>
              <a:pPr>
                <a:spcBef>
                  <a:spcPct val="0"/>
                </a:spcBef>
              </a:pPr>
              <a:t>8</a:t>
            </a:fld>
            <a:endParaRPr lang="lv-LV" altLang="lv-LV">
              <a:solidFill>
                <a:srgbClr val="000000"/>
              </a:solidFill>
            </a:endParaRPr>
          </a:p>
        </p:txBody>
      </p:sp>
    </p:spTree>
    <p:extLst>
      <p:ext uri="{BB962C8B-B14F-4D97-AF65-F5344CB8AC3E}">
        <p14:creationId xmlns:p14="http://schemas.microsoft.com/office/powerpoint/2010/main" val="1158199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lv-LV" sz="900" b="1" dirty="0" smtClean="0">
                <a:latin typeface="Times New Roman" pitchFamily="18" charset="0"/>
                <a:cs typeface="Times New Roman" pitchFamily="18" charset="0"/>
              </a:rPr>
              <a:t>Kredīta garantiju izsniedz:</a:t>
            </a:r>
            <a:endParaRPr lang="lv-LV" sz="900" dirty="0" smtClean="0">
              <a:latin typeface="Times New Roman" pitchFamily="18" charset="0"/>
              <a:cs typeface="Times New Roman" pitchFamily="18" charset="0"/>
            </a:endParaRPr>
          </a:p>
          <a:p>
            <a:pPr marL="228600" indent="-228600">
              <a:buFont typeface="+mj-lt"/>
              <a:buAutoNum type="arabicPeriod"/>
              <a:defRPr/>
            </a:pPr>
            <a:r>
              <a:rPr lang="lv-LV" sz="900" dirty="0" smtClean="0">
                <a:latin typeface="Times New Roman" pitchFamily="18" charset="0"/>
                <a:cs typeface="Times New Roman" pitchFamily="18" charset="0"/>
              </a:rPr>
              <a:t>investīciju aizdevumiem; </a:t>
            </a:r>
          </a:p>
          <a:p>
            <a:pPr marL="228600" indent="-228600">
              <a:buFont typeface="+mj-lt"/>
              <a:buAutoNum type="arabicPeriod"/>
              <a:defRPr/>
            </a:pPr>
            <a:r>
              <a:rPr lang="lv-LV" sz="900" dirty="0" smtClean="0">
                <a:latin typeface="Times New Roman" pitchFamily="18" charset="0"/>
                <a:cs typeface="Times New Roman" pitchFamily="18" charset="0"/>
              </a:rPr>
              <a:t>apgrozāmo līdzekļu aizdevumiem; </a:t>
            </a:r>
          </a:p>
          <a:p>
            <a:pPr marL="228600" indent="-228600">
              <a:buFont typeface="+mj-lt"/>
              <a:buAutoNum type="arabicPeriod"/>
              <a:defRPr/>
            </a:pPr>
            <a:r>
              <a:rPr lang="lv-LV" sz="900" dirty="0" smtClean="0">
                <a:latin typeface="Times New Roman" pitchFamily="18" charset="0"/>
                <a:cs typeface="Times New Roman" pitchFamily="18" charset="0"/>
              </a:rPr>
              <a:t>finanšu līzingam; </a:t>
            </a:r>
          </a:p>
          <a:p>
            <a:pPr marL="228600" indent="-228600">
              <a:buFont typeface="+mj-lt"/>
              <a:buAutoNum type="arabicPeriod"/>
              <a:defRPr/>
            </a:pPr>
            <a:r>
              <a:rPr lang="lv-LV" sz="900" dirty="0" smtClean="0">
                <a:latin typeface="Times New Roman" pitchFamily="18" charset="0"/>
                <a:cs typeface="Times New Roman" pitchFamily="18" charset="0"/>
              </a:rPr>
              <a:t>faktoringam; </a:t>
            </a:r>
          </a:p>
          <a:p>
            <a:pPr marL="228600" indent="-228600">
              <a:buFont typeface="+mj-lt"/>
              <a:buAutoNum type="arabicPeriod"/>
              <a:defRPr/>
            </a:pPr>
            <a:r>
              <a:rPr lang="lv-LV" sz="900" dirty="0" smtClean="0">
                <a:latin typeface="Times New Roman" pitchFamily="18" charset="0"/>
                <a:cs typeface="Times New Roman" pitchFamily="18" charset="0"/>
              </a:rPr>
              <a:t>konkursa, avansa maksājumam, izpildes vai laika garantijai.</a:t>
            </a:r>
          </a:p>
          <a:p>
            <a:pPr>
              <a:defRPr/>
            </a:pPr>
            <a:endParaRPr lang="lv-LV" sz="900" b="1" dirty="0" smtClean="0">
              <a:latin typeface="Times New Roman" pitchFamily="18" charset="0"/>
              <a:cs typeface="Times New Roman" pitchFamily="18" charset="0"/>
            </a:endParaRPr>
          </a:p>
          <a:p>
            <a:pPr>
              <a:defRPr/>
            </a:pPr>
            <a:r>
              <a:rPr lang="lv-LV" sz="900" b="1" u="sng" dirty="0" smtClean="0">
                <a:latin typeface="Times New Roman" pitchFamily="18" charset="0"/>
                <a:cs typeface="Times New Roman" pitchFamily="18" charset="0"/>
              </a:rPr>
              <a:t>Nozares, kurām kredītu garantijas neizsniedz:</a:t>
            </a:r>
            <a:endParaRPr lang="lv-LV" sz="900" u="sng" dirty="0" smtClean="0">
              <a:latin typeface="Times New Roman" pitchFamily="18" charset="0"/>
              <a:cs typeface="Times New Roman" pitchFamily="18" charset="0"/>
            </a:endParaRPr>
          </a:p>
          <a:p>
            <a:pPr>
              <a:buFont typeface="Arial" pitchFamily="34" charset="0"/>
              <a:buChar char="•"/>
              <a:defRPr/>
            </a:pPr>
            <a:r>
              <a:rPr lang="lv-LV" sz="900" dirty="0" smtClean="0">
                <a:latin typeface="Times New Roman" pitchFamily="18" charset="0"/>
                <a:cs typeface="Times New Roman" pitchFamily="18" charset="0"/>
              </a:rPr>
              <a:t>lauksaimniecības produktu primārā ražošana;</a:t>
            </a:r>
          </a:p>
          <a:p>
            <a:pPr>
              <a:buFont typeface="Arial" pitchFamily="34" charset="0"/>
              <a:buChar char="•"/>
              <a:defRPr/>
            </a:pPr>
            <a:r>
              <a:rPr lang="lv-LV" sz="900" dirty="0" smtClean="0">
                <a:latin typeface="Times New Roman" pitchFamily="18" charset="0"/>
                <a:cs typeface="Times New Roman" pitchFamily="18" charset="0"/>
              </a:rPr>
              <a:t>zivsaimniecība un akvakultūra;</a:t>
            </a:r>
          </a:p>
          <a:p>
            <a:pPr>
              <a:buFont typeface="Arial" pitchFamily="34" charset="0"/>
              <a:buChar char="•"/>
              <a:defRPr/>
            </a:pPr>
            <a:r>
              <a:rPr lang="lv-LV" sz="900" dirty="0" smtClean="0">
                <a:latin typeface="Times New Roman" pitchFamily="18" charset="0"/>
                <a:cs typeface="Times New Roman" pitchFamily="18" charset="0"/>
              </a:rPr>
              <a:t>finanšu un apdrošināšanas darbības;</a:t>
            </a:r>
          </a:p>
          <a:p>
            <a:pPr>
              <a:buFont typeface="Arial" pitchFamily="34" charset="0"/>
              <a:buChar char="•"/>
              <a:defRPr/>
            </a:pPr>
            <a:r>
              <a:rPr lang="lv-LV" sz="900" dirty="0" smtClean="0">
                <a:latin typeface="Times New Roman" pitchFamily="18" charset="0"/>
                <a:cs typeface="Times New Roman" pitchFamily="18" charset="0"/>
              </a:rPr>
              <a:t>transportlīdzekļu, individuālās lietošanas priekšmetu,  sadzīves aparatūras un iekārtu iznomāšana;</a:t>
            </a:r>
          </a:p>
          <a:p>
            <a:pPr>
              <a:buFont typeface="Arial" pitchFamily="34" charset="0"/>
              <a:buChar char="•"/>
              <a:defRPr/>
            </a:pPr>
            <a:r>
              <a:rPr lang="lv-LV" sz="900" dirty="0" smtClean="0">
                <a:latin typeface="Times New Roman" pitchFamily="18" charset="0"/>
                <a:cs typeface="Times New Roman" pitchFamily="18" charset="0"/>
              </a:rPr>
              <a:t>operācijas ar nekustamo īpašumu, izņemot gadījumus, ja garantija tiek piešķirta darbības programmas "Infrastruktūra un pakalpojumi" papildinājuma 3.4.4.1.aktivitātes "Daudzdzīvokļu māju siltumnoturības uzlabošanas pasākumi" projekta īstenošanai vai nekustamā industriālā īpašuma attīstīšanai;</a:t>
            </a:r>
          </a:p>
          <a:p>
            <a:pPr>
              <a:buFont typeface="Arial" pitchFamily="34" charset="0"/>
              <a:buChar char="•"/>
              <a:defRPr/>
            </a:pPr>
            <a:r>
              <a:rPr lang="lv-LV" sz="900" dirty="0" smtClean="0">
                <a:latin typeface="Times New Roman" pitchFamily="18" charset="0"/>
                <a:cs typeface="Times New Roman" pitchFamily="18" charset="0"/>
              </a:rPr>
              <a:t>azartspēles un derības;</a:t>
            </a:r>
          </a:p>
          <a:p>
            <a:pPr>
              <a:buFont typeface="Arial" pitchFamily="34" charset="0"/>
              <a:buChar char="•"/>
              <a:defRPr/>
            </a:pPr>
            <a:r>
              <a:rPr lang="lv-LV" sz="900" dirty="0" smtClean="0">
                <a:latin typeface="Times New Roman" pitchFamily="18" charset="0"/>
                <a:cs typeface="Times New Roman" pitchFamily="18" charset="0"/>
              </a:rPr>
              <a:t>ieroču, munīcijas, tabakas izstrādājumu, alus un alkoholisko dzērienu ražošana un tirdzniecība.</a:t>
            </a:r>
          </a:p>
          <a:p>
            <a:pPr>
              <a:buFont typeface="Arial" pitchFamily="34" charset="0"/>
              <a:buChar char="•"/>
              <a:defRPr/>
            </a:pPr>
            <a:endParaRPr lang="lv-LV" sz="900" dirty="0" smtClean="0">
              <a:latin typeface="Times New Roman" pitchFamily="18" charset="0"/>
              <a:cs typeface="Times New Roman" pitchFamily="18" charset="0"/>
            </a:endParaRPr>
          </a:p>
          <a:p>
            <a:pPr>
              <a:defRPr/>
            </a:pPr>
            <a:r>
              <a:rPr lang="lv-LV" sz="900" b="1" u="sng" dirty="0" smtClean="0">
                <a:latin typeface="Times New Roman" pitchFamily="18" charset="0"/>
                <a:cs typeface="Times New Roman" pitchFamily="18" charset="0"/>
              </a:rPr>
              <a:t>Darbības, kurām kredītu garantijas neizsniedz:</a:t>
            </a:r>
            <a:endParaRPr lang="lv-LV" sz="900" u="sng" dirty="0" smtClean="0">
              <a:latin typeface="Times New Roman" pitchFamily="18" charset="0"/>
              <a:cs typeface="Times New Roman" pitchFamily="18" charset="0"/>
            </a:endParaRPr>
          </a:p>
          <a:p>
            <a:pPr>
              <a:buFont typeface="Arial" pitchFamily="34" charset="0"/>
              <a:buChar char="•"/>
              <a:defRPr/>
            </a:pPr>
            <a:r>
              <a:rPr lang="lv-LV" sz="900" dirty="0" smtClean="0">
                <a:latin typeface="Times New Roman" pitchFamily="18" charset="0"/>
                <a:cs typeface="Times New Roman" pitchFamily="18" charset="0"/>
              </a:rPr>
              <a:t>kravas autotransporta līdzekļu iegāde uzņēmumiem, kas veic komercpārvadājumus ar autotransportu;</a:t>
            </a:r>
          </a:p>
          <a:p>
            <a:pPr>
              <a:buFont typeface="Arial" pitchFamily="34" charset="0"/>
              <a:buChar char="•"/>
              <a:defRPr/>
            </a:pPr>
            <a:r>
              <a:rPr lang="lv-LV" sz="900" dirty="0" smtClean="0">
                <a:latin typeface="Times New Roman" pitchFamily="18" charset="0"/>
                <a:cs typeface="Times New Roman" pitchFamily="18" charset="0"/>
              </a:rPr>
              <a:t>garantijas saņemšana avansa maksājumam citu Eiropas Savienības projektu īstenošanai;</a:t>
            </a:r>
          </a:p>
          <a:p>
            <a:pPr>
              <a:buFont typeface="Arial" pitchFamily="34" charset="0"/>
              <a:buChar char="•"/>
              <a:defRPr/>
            </a:pPr>
            <a:r>
              <a:rPr lang="lv-LV" sz="900" dirty="0" smtClean="0">
                <a:latin typeface="Times New Roman" pitchFamily="18" charset="0"/>
                <a:cs typeface="Times New Roman" pitchFamily="18" charset="0"/>
              </a:rPr>
              <a:t>kapitālsabiedrību kapitāldaļu iegāde;</a:t>
            </a:r>
          </a:p>
          <a:p>
            <a:pPr>
              <a:buFont typeface="Arial" pitchFamily="34" charset="0"/>
              <a:buChar char="•"/>
              <a:defRPr/>
            </a:pPr>
            <a:r>
              <a:rPr lang="lv-LV" sz="900" dirty="0" smtClean="0">
                <a:latin typeface="Times New Roman" pitchFamily="18" charset="0"/>
                <a:cs typeface="Times New Roman" pitchFamily="18" charset="0"/>
              </a:rPr>
              <a:t>darbībām, kas saistītas ar elektroenerģijas ražošanu un siltumapgādi.</a:t>
            </a:r>
          </a:p>
          <a:p>
            <a:pPr>
              <a:buFont typeface="Arial" pitchFamily="34" charset="0"/>
              <a:buChar char="•"/>
              <a:defRPr/>
            </a:pPr>
            <a:endParaRPr lang="lv-LV" sz="900" dirty="0" smtClean="0">
              <a:latin typeface="Times New Roman" pitchFamily="18" charset="0"/>
              <a:cs typeface="Times New Roman" pitchFamily="18" charset="0"/>
            </a:endParaRPr>
          </a:p>
          <a:p>
            <a:pPr>
              <a:defRPr/>
            </a:pPr>
            <a:r>
              <a:rPr lang="lv-LV" sz="900" b="1" u="sng" dirty="0" smtClean="0">
                <a:latin typeface="Times New Roman" pitchFamily="18" charset="0"/>
                <a:cs typeface="Times New Roman" pitchFamily="18" charset="0"/>
              </a:rPr>
              <a:t>Garantijas maksas īpašie nosacījumi: </a:t>
            </a:r>
            <a:r>
              <a:rPr lang="lv-LV" sz="900" dirty="0" smtClean="0">
                <a:latin typeface="Times New Roman" pitchFamily="18" charset="0"/>
                <a:cs typeface="Times New Roman" pitchFamily="18" charset="0"/>
              </a:rPr>
              <a:t>1)</a:t>
            </a:r>
            <a:r>
              <a:rPr lang="lv-LV" sz="900" b="1" dirty="0" smtClean="0">
                <a:latin typeface="Times New Roman" pitchFamily="18" charset="0"/>
                <a:cs typeface="Times New Roman" pitchFamily="18" charset="0"/>
              </a:rPr>
              <a:t>Jaundibinātam</a:t>
            </a:r>
            <a:r>
              <a:rPr lang="lv-LV" sz="900" dirty="0" smtClean="0">
                <a:latin typeface="Times New Roman" pitchFamily="18" charset="0"/>
                <a:cs typeface="Times New Roman" pitchFamily="18" charset="0"/>
              </a:rPr>
              <a:t> saimnieciskās darbības veicējam gada prēmijas likme ir </a:t>
            </a:r>
            <a:r>
              <a:rPr lang="lv-LV" sz="900" b="1" dirty="0" smtClean="0">
                <a:latin typeface="Times New Roman" pitchFamily="18" charset="0"/>
                <a:cs typeface="Times New Roman" pitchFamily="18" charset="0"/>
              </a:rPr>
              <a:t>0,75 %, </a:t>
            </a:r>
            <a:r>
              <a:rPr lang="lv-LV" sz="900" dirty="0" smtClean="0">
                <a:latin typeface="Times New Roman" pitchFamily="18" charset="0"/>
                <a:cs typeface="Times New Roman" pitchFamily="18" charset="0"/>
              </a:rPr>
              <a:t>ja nodrošinājuma līmenis ir zems vai parasts, vai 0,55 %, ja nodrošinājuma līmenis ir augsts, bet ne mazāka par gada prēmijas likmi, ko piemēro mātes sabiedrībai.</a:t>
            </a:r>
          </a:p>
          <a:p>
            <a:pPr>
              <a:defRPr/>
            </a:pPr>
            <a:r>
              <a:rPr lang="lv-LV" sz="900" b="1" dirty="0" smtClean="0">
                <a:latin typeface="Times New Roman" pitchFamily="18" charset="0"/>
                <a:cs typeface="Times New Roman" pitchFamily="18" charset="0"/>
              </a:rPr>
              <a:t>2)Konkursa, avansa maksājuma, maksājuma, izpildes vai laika garantijai </a:t>
            </a:r>
            <a:r>
              <a:rPr lang="lv-LV" sz="900" dirty="0" smtClean="0">
                <a:latin typeface="Times New Roman" pitchFamily="18" charset="0"/>
                <a:cs typeface="Times New Roman" pitchFamily="18" charset="0"/>
              </a:rPr>
              <a:t>gada prēmijas likme tiek samazināta par </a:t>
            </a:r>
            <a:r>
              <a:rPr lang="lv-LV" sz="900" b="1" dirty="0" smtClean="0">
                <a:latin typeface="Times New Roman" pitchFamily="18" charset="0"/>
                <a:cs typeface="Times New Roman" pitchFamily="18" charset="0"/>
              </a:rPr>
              <a:t>25% </a:t>
            </a:r>
            <a:r>
              <a:rPr lang="lv-LV" sz="900" dirty="0" smtClean="0">
                <a:latin typeface="Times New Roman" pitchFamily="18" charset="0"/>
                <a:cs typeface="Times New Roman" pitchFamily="18" charset="0"/>
              </a:rPr>
              <a:t>no aprēķinātās prēmijas likmes.</a:t>
            </a:r>
          </a:p>
          <a:p>
            <a:pPr>
              <a:defRPr/>
            </a:pPr>
            <a:r>
              <a:rPr lang="lv-LV" sz="900" dirty="0" smtClean="0">
                <a:latin typeface="Times New Roman" pitchFamily="18" charset="0"/>
                <a:cs typeface="Times New Roman" pitchFamily="18" charset="0"/>
              </a:rPr>
              <a:t>3)Garantijām, kas tiek piešķirtas darbības programmas "Infrastruktūra un pakalpojumi" papildinājuma 3.4.4.1.aktivitātes "</a:t>
            </a:r>
            <a:r>
              <a:rPr lang="lv-LV" sz="900" b="1" dirty="0" smtClean="0">
                <a:latin typeface="Times New Roman" pitchFamily="18" charset="0"/>
                <a:cs typeface="Times New Roman" pitchFamily="18" charset="0"/>
              </a:rPr>
              <a:t>Daudzdzīvokļu māju siltumnoturības </a:t>
            </a:r>
            <a:r>
              <a:rPr lang="lv-LV" sz="900" dirty="0" smtClean="0">
                <a:latin typeface="Times New Roman" pitchFamily="18" charset="0"/>
                <a:cs typeface="Times New Roman" pitchFamily="18" charset="0"/>
              </a:rPr>
              <a:t>uzlabošanas pasākumi" projekta ietvaros, nosaka gada prēmijas likmi </a:t>
            </a:r>
            <a:r>
              <a:rPr lang="lv-LV" sz="900" b="1" dirty="0" smtClean="0">
                <a:latin typeface="Times New Roman" pitchFamily="18" charset="0"/>
                <a:cs typeface="Times New Roman" pitchFamily="18" charset="0"/>
              </a:rPr>
              <a:t>0,65 % </a:t>
            </a:r>
            <a:r>
              <a:rPr lang="lv-LV" sz="900" dirty="0" smtClean="0">
                <a:latin typeface="Times New Roman" pitchFamily="18" charset="0"/>
                <a:cs typeface="Times New Roman" pitchFamily="18" charset="0"/>
              </a:rPr>
              <a:t>apmērā.</a:t>
            </a:r>
          </a:p>
          <a:p>
            <a:pPr>
              <a:buFont typeface="Arial" pitchFamily="34" charset="0"/>
              <a:buChar char="•"/>
              <a:defRPr/>
            </a:pPr>
            <a:endParaRPr lang="lv-LV" sz="900" dirty="0" smtClean="0">
              <a:latin typeface="Times New Roman" pitchFamily="18" charset="0"/>
              <a:cs typeface="Times New Roman" pitchFamily="18" charset="0"/>
            </a:endParaRPr>
          </a:p>
          <a:p>
            <a:pPr marL="228600" indent="-228600">
              <a:buFont typeface="+mj-lt"/>
              <a:buAutoNum type="arabicPeriod"/>
              <a:defRPr/>
            </a:pPr>
            <a:endParaRPr lang="lv-LV" sz="900" dirty="0" smtClean="0">
              <a:latin typeface="Times New Roman" pitchFamily="18" charset="0"/>
              <a:cs typeface="Times New Roman" pitchFamily="18"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21AE7B56-6AE9-4D05-893F-994AA9AD738C}" type="slidenum">
              <a:rPr lang="lv-LV" altLang="lv-LV" smtClean="0">
                <a:solidFill>
                  <a:prstClr val="black"/>
                </a:solidFill>
              </a:rPr>
              <a:pPr/>
              <a:t>10</a:t>
            </a:fld>
            <a:endParaRPr lang="lv-LV" altLang="lv-LV" smtClean="0">
              <a:solidFill>
                <a:prstClr val="black"/>
              </a:solidFill>
            </a:endParaRPr>
          </a:p>
        </p:txBody>
      </p:sp>
    </p:spTree>
    <p:extLst>
      <p:ext uri="{BB962C8B-B14F-4D97-AF65-F5344CB8AC3E}">
        <p14:creationId xmlns:p14="http://schemas.microsoft.com/office/powerpoint/2010/main" val="2585896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41"/>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815D2FF-F0CB-4A4C-90D4-DC3014A8A3F3}" type="datetimeFigureOut">
              <a:rPr lang="en-US" altLang="lv-LV"/>
              <a:pPr>
                <a:defRPr/>
              </a:pPr>
              <a:t>3/20/2017</a:t>
            </a:fld>
            <a:endParaRPr lang="en-US" altLang="lv-LV"/>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83D88F4C-47D2-401F-844E-3CD4D14F4D62}" type="slidenum">
              <a:rPr lang="en-US" altLang="lv-LV"/>
              <a:pPr>
                <a:defRPr/>
              </a:pPr>
              <a:t>‹#›</a:t>
            </a:fld>
            <a:endParaRPr lang="en-US" altLang="lv-LV"/>
          </a:p>
        </p:txBody>
      </p:sp>
    </p:spTree>
    <p:extLst>
      <p:ext uri="{BB962C8B-B14F-4D97-AF65-F5344CB8AC3E}">
        <p14:creationId xmlns:p14="http://schemas.microsoft.com/office/powerpoint/2010/main" val="2452933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9F5646C-AAF1-4754-9F13-2CA4886F20A3}" type="datetimeFigureOut">
              <a:rPr lang="en-US" altLang="lv-LV"/>
              <a:pPr>
                <a:defRPr/>
              </a:pPr>
              <a:t>3/20/2017</a:t>
            </a:fld>
            <a:endParaRPr lang="en-US" altLang="lv-LV"/>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F3FB313B-593B-407D-A449-8E2F95BE5607}" type="slidenum">
              <a:rPr lang="en-US" altLang="lv-LV"/>
              <a:pPr>
                <a:defRPr/>
              </a:pPr>
              <a:t>‹#›</a:t>
            </a:fld>
            <a:endParaRPr lang="en-US" altLang="lv-LV"/>
          </a:p>
        </p:txBody>
      </p:sp>
    </p:spTree>
    <p:extLst>
      <p:ext uri="{BB962C8B-B14F-4D97-AF65-F5344CB8AC3E}">
        <p14:creationId xmlns:p14="http://schemas.microsoft.com/office/powerpoint/2010/main" val="1859540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XT 1_sleja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1" i="0" baseline="0">
                <a:solidFill>
                  <a:schemeClr val="bg1"/>
                </a:solidFill>
                <a:latin typeface="Century Gothic" charset="0"/>
              </a:defRPr>
            </a:lvl1pPr>
          </a:lstStyle>
          <a:p>
            <a:pPr lvl="0"/>
            <a:r>
              <a:rPr lang="en-US" smtClean="0"/>
              <a:t>Click to edit Master text styles</a:t>
            </a:r>
          </a:p>
        </p:txBody>
      </p:sp>
      <p:sp>
        <p:nvSpPr>
          <p:cNvPr id="8" name="Text Placeholder 2"/>
          <p:cNvSpPr>
            <a:spLocks noGrp="1"/>
          </p:cNvSpPr>
          <p:nvPr>
            <p:ph type="body" sz="quarter" idx="11"/>
          </p:nvPr>
        </p:nvSpPr>
        <p:spPr>
          <a:xfrm>
            <a:off x="628650" y="2413347"/>
            <a:ext cx="7886701" cy="461665"/>
          </a:xfrm>
          <a:prstGeom prst="rect">
            <a:avLst/>
          </a:prstGeom>
        </p:spPr>
        <p:txBody>
          <a:bodyPr wrap="square" lIns="0" tIns="0" rIns="0" bIns="0" anchor="t" anchorCtr="0">
            <a:spAutoFit/>
          </a:bodyPr>
          <a:lstStyle>
            <a:lvl1pPr marL="0" indent="0" algn="l">
              <a:lnSpc>
                <a:spcPct val="150000"/>
              </a:lnSpc>
              <a:spcBef>
                <a:spcPts val="0"/>
              </a:spcBef>
              <a:buFontTx/>
              <a:buNone/>
              <a:defRPr sz="2000" baseline="0">
                <a:solidFill>
                  <a:srgbClr val="005A92"/>
                </a:solidFill>
                <a:latin typeface="Century Gothic" charset="0"/>
              </a:defRPr>
            </a:lvl1pPr>
          </a:lstStyle>
          <a:p>
            <a:pPr lvl="0"/>
            <a:r>
              <a:rPr lang="en-US" smtClean="0"/>
              <a:t>Click to edit Master text styles</a:t>
            </a:r>
          </a:p>
        </p:txBody>
      </p:sp>
      <p:sp>
        <p:nvSpPr>
          <p:cNvPr id="10" name="Text Placeholder 2"/>
          <p:cNvSpPr>
            <a:spLocks noGrp="1"/>
          </p:cNvSpPr>
          <p:nvPr>
            <p:ph type="body" sz="quarter" idx="12"/>
          </p:nvPr>
        </p:nvSpPr>
        <p:spPr>
          <a:xfrm>
            <a:off x="628650" y="1731342"/>
            <a:ext cx="7886701" cy="600164"/>
          </a:xfrm>
          <a:prstGeom prst="rect">
            <a:avLst/>
          </a:prstGeom>
        </p:spPr>
        <p:txBody>
          <a:bodyPr wrap="square" lIns="0" tIns="0" rIns="0" bIns="0" anchor="t" anchorCtr="0">
            <a:spAutoFit/>
          </a:bodyPr>
          <a:lstStyle>
            <a:lvl1pPr marL="0" indent="0" algn="l">
              <a:lnSpc>
                <a:spcPct val="150000"/>
              </a:lnSpc>
              <a:spcBef>
                <a:spcPts val="0"/>
              </a:spcBef>
              <a:buFontTx/>
              <a:buNone/>
              <a:defRPr sz="2600" baseline="0">
                <a:solidFill>
                  <a:srgbClr val="005A92"/>
                </a:solidFill>
                <a:latin typeface="Century Gothic Bold" charset="0"/>
              </a:defRPr>
            </a:lvl1pPr>
          </a:lstStyle>
          <a:p>
            <a:pPr lvl="0"/>
            <a:r>
              <a:rPr lang="en-US" smtClean="0"/>
              <a:t>Click to edit Master text styles</a:t>
            </a:r>
          </a:p>
        </p:txBody>
      </p:sp>
    </p:spTree>
    <p:extLst>
      <p:ext uri="{BB962C8B-B14F-4D97-AF65-F5344CB8AC3E}">
        <p14:creationId xmlns:p14="http://schemas.microsoft.com/office/powerpoint/2010/main" val="342492107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XT 2_sleja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1" i="0" baseline="0">
                <a:solidFill>
                  <a:schemeClr val="bg1"/>
                </a:solidFill>
                <a:latin typeface="Century Gothic" charset="0"/>
              </a:defRPr>
            </a:lvl1pPr>
          </a:lstStyle>
          <a:p>
            <a:pPr lvl="0"/>
            <a:r>
              <a:rPr lang="en-US" smtClean="0"/>
              <a:t>Click to edit Master text styles</a:t>
            </a:r>
          </a:p>
        </p:txBody>
      </p:sp>
      <p:sp>
        <p:nvSpPr>
          <p:cNvPr id="8" name="Text Placeholder 2"/>
          <p:cNvSpPr>
            <a:spLocks noGrp="1"/>
          </p:cNvSpPr>
          <p:nvPr>
            <p:ph type="body" sz="quarter" idx="11"/>
          </p:nvPr>
        </p:nvSpPr>
        <p:spPr>
          <a:xfrm>
            <a:off x="628650" y="2413347"/>
            <a:ext cx="3661997" cy="461665"/>
          </a:xfrm>
          <a:prstGeom prst="rect">
            <a:avLst/>
          </a:prstGeom>
        </p:spPr>
        <p:txBody>
          <a:bodyPr wrap="square" lIns="0" tIns="0" rIns="0" bIns="0" anchor="t" anchorCtr="0">
            <a:spAutoFit/>
          </a:bodyPr>
          <a:lstStyle>
            <a:lvl1pPr marL="0" indent="0" algn="l">
              <a:lnSpc>
                <a:spcPct val="150000"/>
              </a:lnSpc>
              <a:spcBef>
                <a:spcPts val="0"/>
              </a:spcBef>
              <a:buFontTx/>
              <a:buNone/>
              <a:defRPr sz="2000" baseline="0">
                <a:solidFill>
                  <a:srgbClr val="005A92"/>
                </a:solidFill>
                <a:latin typeface="Century Gothic" charset="0"/>
              </a:defRPr>
            </a:lvl1pPr>
          </a:lstStyle>
          <a:p>
            <a:pPr lvl="0"/>
            <a:r>
              <a:rPr lang="en-US" smtClean="0"/>
              <a:t>Click to edit Master text styles</a:t>
            </a:r>
          </a:p>
        </p:txBody>
      </p:sp>
      <p:sp>
        <p:nvSpPr>
          <p:cNvPr id="10" name="Text Placeholder 2"/>
          <p:cNvSpPr>
            <a:spLocks noGrp="1"/>
          </p:cNvSpPr>
          <p:nvPr>
            <p:ph type="body" sz="quarter" idx="12"/>
          </p:nvPr>
        </p:nvSpPr>
        <p:spPr>
          <a:xfrm>
            <a:off x="628651" y="1731342"/>
            <a:ext cx="3661996" cy="600164"/>
          </a:xfrm>
          <a:prstGeom prst="rect">
            <a:avLst/>
          </a:prstGeom>
        </p:spPr>
        <p:txBody>
          <a:bodyPr wrap="square" lIns="0" tIns="0" rIns="0" bIns="0" anchor="t" anchorCtr="0">
            <a:spAutoFit/>
          </a:bodyPr>
          <a:lstStyle>
            <a:lvl1pPr marL="0" indent="0" algn="l">
              <a:lnSpc>
                <a:spcPct val="150000"/>
              </a:lnSpc>
              <a:spcBef>
                <a:spcPts val="0"/>
              </a:spcBef>
              <a:buFontTx/>
              <a:buNone/>
              <a:defRPr sz="2600" baseline="0">
                <a:solidFill>
                  <a:srgbClr val="005A92"/>
                </a:solidFill>
                <a:latin typeface="Century Gothic Bold" charset="0"/>
              </a:defRPr>
            </a:lvl1pPr>
          </a:lstStyle>
          <a:p>
            <a:pPr lvl="0"/>
            <a:r>
              <a:rPr lang="en-US" smtClean="0"/>
              <a:t>Click to edit Master text styles</a:t>
            </a:r>
          </a:p>
        </p:txBody>
      </p:sp>
      <p:sp>
        <p:nvSpPr>
          <p:cNvPr id="5" name="Text Placeholder 2"/>
          <p:cNvSpPr>
            <a:spLocks noGrp="1"/>
          </p:cNvSpPr>
          <p:nvPr>
            <p:ph type="body" sz="quarter" idx="13"/>
          </p:nvPr>
        </p:nvSpPr>
        <p:spPr>
          <a:xfrm>
            <a:off x="4743448" y="2413347"/>
            <a:ext cx="3661997" cy="461665"/>
          </a:xfrm>
          <a:prstGeom prst="rect">
            <a:avLst/>
          </a:prstGeom>
        </p:spPr>
        <p:txBody>
          <a:bodyPr wrap="square" lIns="0" tIns="0" rIns="0" bIns="0" anchor="t" anchorCtr="0">
            <a:spAutoFit/>
          </a:bodyPr>
          <a:lstStyle>
            <a:lvl1pPr marL="0" indent="0" algn="l">
              <a:lnSpc>
                <a:spcPct val="150000"/>
              </a:lnSpc>
              <a:spcBef>
                <a:spcPts val="0"/>
              </a:spcBef>
              <a:buFontTx/>
              <a:buNone/>
              <a:defRPr sz="2000" baseline="0">
                <a:solidFill>
                  <a:srgbClr val="005A92"/>
                </a:solidFill>
                <a:latin typeface="Century Gothic" charset="0"/>
              </a:defRPr>
            </a:lvl1pPr>
          </a:lstStyle>
          <a:p>
            <a:pPr lvl="0"/>
            <a:r>
              <a:rPr lang="en-US" smtClean="0"/>
              <a:t>Click to edit Master text styles</a:t>
            </a:r>
          </a:p>
        </p:txBody>
      </p:sp>
      <p:sp>
        <p:nvSpPr>
          <p:cNvPr id="6" name="Text Placeholder 2"/>
          <p:cNvSpPr>
            <a:spLocks noGrp="1"/>
          </p:cNvSpPr>
          <p:nvPr>
            <p:ph type="body" sz="quarter" idx="14"/>
          </p:nvPr>
        </p:nvSpPr>
        <p:spPr>
          <a:xfrm>
            <a:off x="4743449" y="1731342"/>
            <a:ext cx="3661996" cy="600164"/>
          </a:xfrm>
          <a:prstGeom prst="rect">
            <a:avLst/>
          </a:prstGeom>
        </p:spPr>
        <p:txBody>
          <a:bodyPr wrap="square" lIns="0" tIns="0" rIns="0" bIns="0" anchor="t" anchorCtr="0">
            <a:spAutoFit/>
          </a:bodyPr>
          <a:lstStyle>
            <a:lvl1pPr marL="0" indent="0" algn="l">
              <a:lnSpc>
                <a:spcPct val="150000"/>
              </a:lnSpc>
              <a:spcBef>
                <a:spcPts val="0"/>
              </a:spcBef>
              <a:buFontTx/>
              <a:buNone/>
              <a:defRPr sz="2600" baseline="0">
                <a:solidFill>
                  <a:srgbClr val="005A92"/>
                </a:solidFill>
                <a:latin typeface="Century Gothic Bold" charset="0"/>
              </a:defRPr>
            </a:lvl1pPr>
          </a:lstStyle>
          <a:p>
            <a:pPr lvl="0"/>
            <a:r>
              <a:rPr lang="en-US" smtClean="0"/>
              <a:t>Click to edit Master text styles</a:t>
            </a:r>
          </a:p>
        </p:txBody>
      </p:sp>
    </p:spTree>
    <p:extLst>
      <p:ext uri="{BB962C8B-B14F-4D97-AF65-F5344CB8AC3E}">
        <p14:creationId xmlns:p14="http://schemas.microsoft.com/office/powerpoint/2010/main" val="1076354063"/>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aldi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1"/>
          </p:nvPr>
        </p:nvSpPr>
        <p:spPr>
          <a:xfrm>
            <a:off x="2514600" y="4504460"/>
            <a:ext cx="4118845" cy="415498"/>
          </a:xfrm>
          <a:prstGeom prst="rect">
            <a:avLst/>
          </a:prstGeom>
        </p:spPr>
        <p:txBody>
          <a:bodyPr lIns="0" tIns="0" rIns="0" bIns="0" anchor="b" anchorCtr="0">
            <a:spAutoFit/>
          </a:bodyPr>
          <a:lstStyle>
            <a:lvl1pPr marL="0" indent="0" algn="ctr">
              <a:lnSpc>
                <a:spcPct val="150000"/>
              </a:lnSpc>
              <a:spcBef>
                <a:spcPts val="0"/>
              </a:spcBef>
              <a:buFontTx/>
              <a:buNone/>
              <a:defRPr sz="1800" baseline="0">
                <a:solidFill>
                  <a:schemeClr val="bg1"/>
                </a:solidFill>
                <a:latin typeface="Century Gothic" charset="0"/>
              </a:defRPr>
            </a:lvl1pPr>
          </a:lstStyle>
          <a:p>
            <a:pPr lvl="0"/>
            <a:r>
              <a:rPr lang="en-US" smtClean="0"/>
              <a:t>Click to edit Master text styles</a:t>
            </a:r>
          </a:p>
        </p:txBody>
      </p:sp>
      <p:sp>
        <p:nvSpPr>
          <p:cNvPr id="2" name="Rectangle 1"/>
          <p:cNvSpPr/>
          <p:nvPr userDrawn="1"/>
        </p:nvSpPr>
        <p:spPr>
          <a:xfrm>
            <a:off x="3229324" y="3244334"/>
            <a:ext cx="2685352" cy="553998"/>
          </a:xfrm>
          <a:prstGeom prst="rect">
            <a:avLst/>
          </a:prstGeom>
        </p:spPr>
        <p:txBody>
          <a:bodyPr wrap="none">
            <a:spAutoFit/>
          </a:bodyPr>
          <a:lstStyle/>
          <a:p>
            <a:pPr algn="ctr" defTabSz="457200" fontAlgn="base">
              <a:spcBef>
                <a:spcPct val="0"/>
              </a:spcBef>
              <a:spcAft>
                <a:spcPct val="0"/>
              </a:spcAft>
            </a:pPr>
            <a:r>
              <a:rPr lang="lv-LV" altLang="lv-LV" sz="3000" dirty="0" err="1" smtClean="0">
                <a:solidFill>
                  <a:prstClr val="white"/>
                </a:solidFill>
                <a:latin typeface="Century Gothic Bold" charset="0"/>
                <a:ea typeface="ヒラギノ角ゴ Pro W3" pitchFamily="122" charset="-128"/>
              </a:rPr>
              <a:t>www.altum.lv</a:t>
            </a:r>
            <a:endParaRPr lang="lv-LV" altLang="lv-LV" sz="3000" dirty="0">
              <a:solidFill>
                <a:prstClr val="white"/>
              </a:solidFill>
              <a:latin typeface="Century Gothic Bold" charset="0"/>
              <a:ea typeface="ヒラギノ角ゴ Pro W3" pitchFamily="122" charset="-128"/>
            </a:endParaRPr>
          </a:p>
        </p:txBody>
      </p:sp>
      <p:sp>
        <p:nvSpPr>
          <p:cNvPr id="5" name="Text Placeholder 2"/>
          <p:cNvSpPr>
            <a:spLocks noGrp="1"/>
          </p:cNvSpPr>
          <p:nvPr>
            <p:ph type="body" sz="quarter" idx="10"/>
          </p:nvPr>
        </p:nvSpPr>
        <p:spPr>
          <a:xfrm>
            <a:off x="971045" y="1068388"/>
            <a:ext cx="7201912" cy="553998"/>
          </a:xfrm>
          <a:prstGeom prst="rect">
            <a:avLst/>
          </a:prstGeom>
        </p:spPr>
        <p:txBody>
          <a:bodyPr lIns="0" tIns="0" rIns="0" bIns="0">
            <a:spAutoFit/>
          </a:bodyPr>
          <a:lstStyle>
            <a:lvl1pPr marL="0" indent="0" algn="ctr">
              <a:lnSpc>
                <a:spcPct val="120000"/>
              </a:lnSpc>
              <a:buFontTx/>
              <a:buNone/>
              <a:defRPr sz="3000" baseline="0">
                <a:solidFill>
                  <a:schemeClr val="bg1"/>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147270231"/>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816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tar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660964"/>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lt Star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436612"/>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Nosaukum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71045" y="1068387"/>
            <a:ext cx="7201912" cy="664797"/>
          </a:xfrm>
          <a:prstGeom prst="rect">
            <a:avLst/>
          </a:prstGeom>
        </p:spPr>
        <p:txBody>
          <a:bodyPr lIns="0" tIns="0" rIns="0" bIns="0">
            <a:spAutoFit/>
          </a:bodyPr>
          <a:lstStyle>
            <a:lvl1pPr marL="0" indent="0" algn="ctr">
              <a:lnSpc>
                <a:spcPct val="120000"/>
              </a:lnSpc>
              <a:buFontTx/>
              <a:buNone/>
              <a:defRPr sz="3600" baseline="0">
                <a:solidFill>
                  <a:schemeClr val="bg1"/>
                </a:solidFill>
                <a:latin typeface="Century Gothic Bold" charset="0"/>
              </a:defRPr>
            </a:lvl1pPr>
          </a:lstStyle>
          <a:p>
            <a:pPr lvl="0"/>
            <a:r>
              <a:rPr lang="en-US" smtClean="0"/>
              <a:t>Click to edit Master text styles</a:t>
            </a:r>
          </a:p>
        </p:txBody>
      </p:sp>
      <p:sp>
        <p:nvSpPr>
          <p:cNvPr id="4" name="Text Placeholder 2"/>
          <p:cNvSpPr>
            <a:spLocks noGrp="1"/>
          </p:cNvSpPr>
          <p:nvPr>
            <p:ph type="body" sz="quarter" idx="11"/>
          </p:nvPr>
        </p:nvSpPr>
        <p:spPr>
          <a:xfrm>
            <a:off x="4572000" y="4504460"/>
            <a:ext cx="4118845" cy="415498"/>
          </a:xfrm>
          <a:prstGeom prst="rect">
            <a:avLst/>
          </a:prstGeom>
        </p:spPr>
        <p:txBody>
          <a:bodyPr lIns="0" tIns="0" rIns="0" bIns="0" anchor="b" anchorCtr="0">
            <a:spAutoFit/>
          </a:bodyPr>
          <a:lstStyle>
            <a:lvl1pPr marL="0" indent="0" algn="r">
              <a:lnSpc>
                <a:spcPct val="150000"/>
              </a:lnSpc>
              <a:spcBef>
                <a:spcPts val="0"/>
              </a:spcBef>
              <a:buFontTx/>
              <a:buNone/>
              <a:defRPr sz="1800" baseline="0">
                <a:solidFill>
                  <a:schemeClr val="bg1"/>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3789913703"/>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Nosaukums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71045" y="754203"/>
            <a:ext cx="7201912" cy="701731"/>
          </a:xfrm>
          <a:prstGeom prst="rect">
            <a:avLst/>
          </a:prstGeom>
        </p:spPr>
        <p:txBody>
          <a:bodyPr lIns="0" tIns="0" rIns="0" bIns="0" anchor="t" anchorCtr="0">
            <a:spAutoFit/>
          </a:bodyPr>
          <a:lstStyle>
            <a:lvl1pPr marL="0" indent="0" algn="l">
              <a:lnSpc>
                <a:spcPct val="120000"/>
              </a:lnSpc>
              <a:spcBef>
                <a:spcPts val="0"/>
              </a:spcBef>
              <a:buFontTx/>
              <a:buNone/>
              <a:defRPr sz="3800" baseline="0">
                <a:solidFill>
                  <a:schemeClr val="bg1"/>
                </a:solidFill>
                <a:latin typeface="Century Gothic Bold" charset="0"/>
              </a:defRPr>
            </a:lvl1pPr>
          </a:lstStyle>
          <a:p>
            <a:pPr lvl="0"/>
            <a:r>
              <a:rPr lang="en-US" smtClean="0"/>
              <a:t>Click to edit Master text styles</a:t>
            </a:r>
          </a:p>
        </p:txBody>
      </p:sp>
    </p:spTree>
    <p:extLst>
      <p:ext uri="{BB962C8B-B14F-4D97-AF65-F5344CB8AC3E}">
        <p14:creationId xmlns:p14="http://schemas.microsoft.com/office/powerpoint/2010/main" val="246193441"/>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atu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71045" y="735731"/>
            <a:ext cx="7201912" cy="553998"/>
          </a:xfrm>
          <a:prstGeom prst="rect">
            <a:avLst/>
          </a:prstGeom>
        </p:spPr>
        <p:txBody>
          <a:bodyPr lIns="0" tIns="0" rIns="0" bIns="0" anchor="b" anchorCtr="0">
            <a:spAutoFit/>
          </a:bodyPr>
          <a:lstStyle>
            <a:lvl1pPr marL="0" indent="0" algn="l">
              <a:lnSpc>
                <a:spcPct val="120000"/>
              </a:lnSpc>
              <a:spcBef>
                <a:spcPts val="0"/>
              </a:spcBef>
              <a:buFontTx/>
              <a:buNone/>
              <a:defRPr sz="3000" baseline="0">
                <a:solidFill>
                  <a:schemeClr val="bg1"/>
                </a:solidFill>
                <a:latin typeface="Century Gothic Bold" charset="0"/>
              </a:defRPr>
            </a:lvl1pPr>
          </a:lstStyle>
          <a:p>
            <a:pPr lvl="0"/>
            <a:r>
              <a:rPr lang="en-US" smtClean="0"/>
              <a:t>Click to edit Master text styles</a:t>
            </a:r>
          </a:p>
        </p:txBody>
      </p:sp>
      <p:sp>
        <p:nvSpPr>
          <p:cNvPr id="5" name="Text Placeholder 2"/>
          <p:cNvSpPr>
            <a:spLocks noGrp="1"/>
          </p:cNvSpPr>
          <p:nvPr>
            <p:ph type="body" sz="quarter" idx="12"/>
          </p:nvPr>
        </p:nvSpPr>
        <p:spPr>
          <a:xfrm>
            <a:off x="971045" y="1359986"/>
            <a:ext cx="7201912" cy="640175"/>
          </a:xfrm>
          <a:prstGeom prst="rect">
            <a:avLst/>
          </a:prstGeom>
        </p:spPr>
        <p:txBody>
          <a:bodyPr lIns="0" tIns="0" rIns="0" bIns="0" anchor="t" anchorCtr="0">
            <a:spAutoFit/>
          </a:bodyPr>
          <a:lstStyle>
            <a:lvl1pPr marL="0" indent="0" algn="l">
              <a:lnSpc>
                <a:spcPct val="160000"/>
              </a:lnSpc>
              <a:spcBef>
                <a:spcPts val="0"/>
              </a:spcBef>
              <a:spcAft>
                <a:spcPts val="0"/>
              </a:spcAft>
              <a:buFontTx/>
              <a:buNone/>
              <a:defRPr sz="2600" baseline="0">
                <a:solidFill>
                  <a:schemeClr val="bg1"/>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1702760494"/>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aturs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71045" y="735731"/>
            <a:ext cx="7201912" cy="553998"/>
          </a:xfrm>
          <a:prstGeom prst="rect">
            <a:avLst/>
          </a:prstGeom>
        </p:spPr>
        <p:txBody>
          <a:bodyPr lIns="0" tIns="0" rIns="0" bIns="0" anchor="b" anchorCtr="0">
            <a:spAutoFit/>
          </a:bodyPr>
          <a:lstStyle>
            <a:lvl1pPr marL="0" indent="0" algn="l">
              <a:lnSpc>
                <a:spcPct val="120000"/>
              </a:lnSpc>
              <a:spcBef>
                <a:spcPts val="0"/>
              </a:spcBef>
              <a:buFontTx/>
              <a:buNone/>
              <a:defRPr sz="3000" baseline="0">
                <a:solidFill>
                  <a:srgbClr val="005A92"/>
                </a:solidFill>
                <a:latin typeface="Century Gothic Bold" charset="0"/>
              </a:defRPr>
            </a:lvl1pPr>
          </a:lstStyle>
          <a:p>
            <a:pPr lvl="0"/>
            <a:r>
              <a:rPr lang="en-US" smtClean="0"/>
              <a:t>Click to edit Master text styles</a:t>
            </a:r>
          </a:p>
        </p:txBody>
      </p:sp>
      <p:sp>
        <p:nvSpPr>
          <p:cNvPr id="5" name="Text Placeholder 2"/>
          <p:cNvSpPr>
            <a:spLocks noGrp="1"/>
          </p:cNvSpPr>
          <p:nvPr>
            <p:ph type="body" sz="quarter" idx="12"/>
          </p:nvPr>
        </p:nvSpPr>
        <p:spPr>
          <a:xfrm>
            <a:off x="971045" y="1359986"/>
            <a:ext cx="7201912" cy="640175"/>
          </a:xfrm>
          <a:prstGeom prst="rect">
            <a:avLst/>
          </a:prstGeom>
        </p:spPr>
        <p:txBody>
          <a:bodyPr lIns="0" tIns="0" rIns="0" bIns="0" anchor="t" anchorCtr="0">
            <a:spAutoFit/>
          </a:bodyPr>
          <a:lstStyle>
            <a:lvl1pPr marL="0" indent="0" algn="l">
              <a:lnSpc>
                <a:spcPct val="160000"/>
              </a:lnSpc>
              <a:spcBef>
                <a:spcPts val="0"/>
              </a:spcBef>
              <a:spcAft>
                <a:spcPts val="0"/>
              </a:spcAft>
              <a:buFontTx/>
              <a:buNone/>
              <a:defRPr sz="2600" baseline="0">
                <a:solidFill>
                  <a:srgbClr val="005A92"/>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15398469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54"/>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54"/>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4BAA9AF-9F5E-4AFD-B783-C47200FA8FE3}" type="datetimeFigureOut">
              <a:rPr lang="en-US" altLang="lv-LV"/>
              <a:pPr>
                <a:defRPr/>
              </a:pPr>
              <a:t>3/20/2017</a:t>
            </a:fld>
            <a:endParaRPr lang="en-US" altLang="lv-LV"/>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8A959B29-EDE5-4DC2-B21B-418C391C3E6F}" type="slidenum">
              <a:rPr lang="en-US" altLang="lv-LV"/>
              <a:pPr>
                <a:defRPr/>
              </a:pPr>
              <a:t>‹#›</a:t>
            </a:fld>
            <a:endParaRPr lang="en-US" altLang="lv-LV"/>
          </a:p>
        </p:txBody>
      </p:sp>
    </p:spTree>
    <p:extLst>
      <p:ext uri="{BB962C8B-B14F-4D97-AF65-F5344CB8AC3E}">
        <p14:creationId xmlns:p14="http://schemas.microsoft.com/office/powerpoint/2010/main" val="3977445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adaļ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2"/>
          </p:nvPr>
        </p:nvSpPr>
        <p:spPr>
          <a:xfrm>
            <a:off x="628650" y="1769533"/>
            <a:ext cx="7886700" cy="480131"/>
          </a:xfrm>
          <a:prstGeom prst="rect">
            <a:avLst/>
          </a:prstGeom>
        </p:spPr>
        <p:txBody>
          <a:bodyPr lIns="0" tIns="0" rIns="0" bIns="0">
            <a:spAutoFit/>
          </a:bodyPr>
          <a:lstStyle>
            <a:lvl1pPr marL="0" indent="0">
              <a:lnSpc>
                <a:spcPct val="120000"/>
              </a:lnSpc>
              <a:spcBef>
                <a:spcPts val="0"/>
              </a:spcBef>
              <a:buFontTx/>
              <a:buNone/>
              <a:defRPr sz="2600" baseline="0">
                <a:solidFill>
                  <a:schemeClr val="bg1"/>
                </a:solidFill>
                <a:latin typeface="Century Gothic Bold" charset="0"/>
              </a:defRPr>
            </a:lvl1pPr>
            <a:lvl2pPr marL="360000" indent="0">
              <a:lnSpc>
                <a:spcPct val="120000"/>
              </a:lnSpc>
              <a:spcBef>
                <a:spcPts val="0"/>
              </a:spcBef>
              <a:buFontTx/>
              <a:buNone/>
              <a:defRPr sz="2600" baseline="0">
                <a:solidFill>
                  <a:srgbClr val="005A92"/>
                </a:solidFill>
              </a:defRPr>
            </a:lvl2pPr>
            <a:lvl3pPr marL="540000" indent="0">
              <a:lnSpc>
                <a:spcPct val="120000"/>
              </a:lnSpc>
              <a:spcBef>
                <a:spcPts val="0"/>
              </a:spcBef>
              <a:buFontTx/>
              <a:buNone/>
              <a:defRPr baseline="0">
                <a:solidFill>
                  <a:srgbClr val="005A92"/>
                </a:solidFill>
              </a:defRPr>
            </a:lvl3pPr>
            <a:lvl4pPr marL="0" indent="0">
              <a:lnSpc>
                <a:spcPct val="120000"/>
              </a:lnSpc>
              <a:spcBef>
                <a:spcPts val="0"/>
              </a:spcBef>
              <a:buFontTx/>
              <a:buNone/>
              <a:defRPr baseline="0">
                <a:solidFill>
                  <a:srgbClr val="005A92"/>
                </a:solidFill>
              </a:defRPr>
            </a:lvl4pPr>
            <a:lvl5pPr marL="0" indent="0">
              <a:lnSpc>
                <a:spcPct val="120000"/>
              </a:lnSpc>
              <a:spcBef>
                <a:spcPts val="0"/>
              </a:spcBef>
              <a:buFontTx/>
              <a:buNone/>
              <a:defRPr baseline="0">
                <a:solidFill>
                  <a:srgbClr val="005A92"/>
                </a:solidFill>
              </a:defRPr>
            </a:lvl5pPr>
          </a:lstStyle>
          <a:p>
            <a:pPr lvl="0"/>
            <a:r>
              <a:rPr lang="en-US" noProof="0" smtClean="0"/>
              <a:t>Click to edit Master text styles</a:t>
            </a:r>
          </a:p>
        </p:txBody>
      </p:sp>
    </p:spTree>
    <p:extLst>
      <p:ext uri="{BB962C8B-B14F-4D97-AF65-F5344CB8AC3E}">
        <p14:creationId xmlns:p14="http://schemas.microsoft.com/office/powerpoint/2010/main" val="2865350078"/>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XT 1_sl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0" i="0" baseline="0">
                <a:solidFill>
                  <a:schemeClr val="bg1"/>
                </a:solidFill>
                <a:latin typeface="Century Gothic Bold" charset="0"/>
              </a:defRPr>
            </a:lvl1pPr>
          </a:lstStyle>
          <a:p>
            <a:pPr lvl="0"/>
            <a:r>
              <a:rPr lang="en-US" smtClean="0"/>
              <a:t>Click to edit Master text styles</a:t>
            </a:r>
          </a:p>
        </p:txBody>
      </p:sp>
      <p:sp>
        <p:nvSpPr>
          <p:cNvPr id="3" name="Content Placeholder 2"/>
          <p:cNvSpPr>
            <a:spLocks noGrp="1"/>
          </p:cNvSpPr>
          <p:nvPr>
            <p:ph idx="1"/>
          </p:nvPr>
        </p:nvSpPr>
        <p:spPr>
          <a:xfrm>
            <a:off x="628650" y="1769533"/>
            <a:ext cx="7886700" cy="369332"/>
          </a:xfrm>
          <a:prstGeom prst="rect">
            <a:avLst/>
          </a:prstGeom>
        </p:spPr>
        <p:txBody>
          <a:bodyPr lIns="0" tIns="0" rIns="0" bIns="0">
            <a:spAutoFit/>
          </a:bodyPr>
          <a:lstStyle>
            <a:lvl1pPr marL="0" indent="0" fontAlgn="t">
              <a:lnSpc>
                <a:spcPct val="120000"/>
              </a:lnSpc>
              <a:spcBef>
                <a:spcPts val="1600"/>
              </a:spcBef>
              <a:buFontTx/>
              <a:buNone/>
              <a:defRPr sz="2000" baseline="0">
                <a:solidFill>
                  <a:srgbClr val="005A92"/>
                </a:solidFill>
              </a:defRPr>
            </a:lvl1pPr>
          </a:lstStyle>
          <a:p>
            <a:pPr lvl="0"/>
            <a:r>
              <a:rPr lang="en-US" smtClean="0"/>
              <a:t>Click to edit Master text styles</a:t>
            </a:r>
          </a:p>
        </p:txBody>
      </p:sp>
    </p:spTree>
    <p:extLst>
      <p:ext uri="{BB962C8B-B14F-4D97-AF65-F5344CB8AC3E}">
        <p14:creationId xmlns:p14="http://schemas.microsoft.com/office/powerpoint/2010/main" val="7141646"/>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XT 2_slej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0" i="0" baseline="0">
                <a:solidFill>
                  <a:schemeClr val="bg1"/>
                </a:solidFill>
                <a:latin typeface="Century Gothic Bold" charset="0"/>
              </a:defRPr>
            </a:lvl1pPr>
          </a:lstStyle>
          <a:p>
            <a:pPr lvl="0"/>
            <a:r>
              <a:rPr lang="en-US" smtClean="0"/>
              <a:t>Click to edit Master text styles</a:t>
            </a:r>
          </a:p>
        </p:txBody>
      </p:sp>
      <p:sp>
        <p:nvSpPr>
          <p:cNvPr id="3" name="Content Placeholder 2"/>
          <p:cNvSpPr>
            <a:spLocks noGrp="1"/>
          </p:cNvSpPr>
          <p:nvPr>
            <p:ph idx="1"/>
          </p:nvPr>
        </p:nvSpPr>
        <p:spPr>
          <a:xfrm>
            <a:off x="628650" y="1769532"/>
            <a:ext cx="7886700" cy="4529667"/>
          </a:xfrm>
          <a:prstGeom prst="rect">
            <a:avLst/>
          </a:prstGeom>
        </p:spPr>
        <p:txBody>
          <a:bodyPr lIns="0" tIns="0" rIns="0" bIns="0" numCol="2" spcCol="360000">
            <a:noAutofit/>
          </a:bodyPr>
          <a:lstStyle>
            <a:lvl1pPr marL="0" marR="0" indent="0" algn="l" defTabSz="914400" rtl="0" eaLnBrk="1" fontAlgn="t" latinLnBrk="0" hangingPunct="1">
              <a:lnSpc>
                <a:spcPct val="120000"/>
              </a:lnSpc>
              <a:spcBef>
                <a:spcPts val="1600"/>
              </a:spcBef>
              <a:spcAft>
                <a:spcPts val="0"/>
              </a:spcAft>
              <a:buClrTx/>
              <a:buSzTx/>
              <a:buFontTx/>
              <a:buNone/>
              <a:tabLst/>
              <a:defRPr sz="2000" baseline="0">
                <a:solidFill>
                  <a:srgbClr val="005A92"/>
                </a:solidFill>
              </a:defRPr>
            </a:lvl1pPr>
          </a:lstStyle>
          <a:p>
            <a:pPr marL="0" marR="0" lvl="0" indent="0" algn="l" defTabSz="914400" rtl="0" eaLnBrk="1" fontAlgn="t" latinLnBrk="0" hangingPunct="1">
              <a:lnSpc>
                <a:spcPct val="120000"/>
              </a:lnSpc>
              <a:spcBef>
                <a:spcPts val="160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3863176198"/>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ilde ar parakst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0" i="0" baseline="0">
                <a:solidFill>
                  <a:schemeClr val="bg1"/>
                </a:solidFill>
                <a:latin typeface="Century Gothic Bold" charset="0"/>
              </a:defRPr>
            </a:lvl1pPr>
          </a:lstStyle>
          <a:p>
            <a:pPr lvl="0"/>
            <a:r>
              <a:rPr lang="en-US" smtClean="0"/>
              <a:t>Click to edit Master text styles</a:t>
            </a:r>
          </a:p>
        </p:txBody>
      </p:sp>
      <p:sp>
        <p:nvSpPr>
          <p:cNvPr id="3" name="Content Placeholder 2"/>
          <p:cNvSpPr>
            <a:spLocks noGrp="1"/>
          </p:cNvSpPr>
          <p:nvPr>
            <p:ph idx="1"/>
          </p:nvPr>
        </p:nvSpPr>
        <p:spPr>
          <a:xfrm>
            <a:off x="628650" y="1769533"/>
            <a:ext cx="7886700" cy="4212036"/>
          </a:xfrm>
          <a:prstGeom prst="rect">
            <a:avLst/>
          </a:prstGeom>
        </p:spPr>
        <p:txBody>
          <a:bodyPr lIns="0" tIns="0" rIns="0" bIns="0" numCol="2" spcCol="360000">
            <a:noAutofit/>
          </a:bodyPr>
          <a:lstStyle>
            <a:lvl1pPr marL="0" marR="0" indent="0" algn="l" defTabSz="914400" rtl="0" eaLnBrk="1" fontAlgn="t" latinLnBrk="0" hangingPunct="1">
              <a:lnSpc>
                <a:spcPct val="120000"/>
              </a:lnSpc>
              <a:spcBef>
                <a:spcPts val="1600"/>
              </a:spcBef>
              <a:spcAft>
                <a:spcPts val="0"/>
              </a:spcAft>
              <a:buClrTx/>
              <a:buSzTx/>
              <a:buFontTx/>
              <a:buNone/>
              <a:tabLst/>
              <a:defRPr sz="2000" baseline="0">
                <a:solidFill>
                  <a:srgbClr val="005A92"/>
                </a:solidFill>
              </a:defRPr>
            </a:lvl1pPr>
          </a:lstStyle>
          <a:p>
            <a:pPr marL="0" marR="0" lvl="0" indent="0" algn="l" defTabSz="914400" rtl="0" eaLnBrk="1" fontAlgn="t" latinLnBrk="0" hangingPunct="1">
              <a:lnSpc>
                <a:spcPct val="120000"/>
              </a:lnSpc>
              <a:spcBef>
                <a:spcPts val="1600"/>
              </a:spcBef>
              <a:spcAft>
                <a:spcPts val="0"/>
              </a:spcAft>
              <a:buClrTx/>
              <a:buSzTx/>
              <a:buFontTx/>
              <a:buNone/>
              <a:tabLst/>
              <a:defRPr/>
            </a:pPr>
            <a:r>
              <a:rPr lang="en-US" smtClean="0"/>
              <a:t>Click to edit Master text styles</a:t>
            </a:r>
          </a:p>
        </p:txBody>
      </p:sp>
      <p:sp>
        <p:nvSpPr>
          <p:cNvPr id="4" name="Text Placeholder 2"/>
          <p:cNvSpPr>
            <a:spLocks noGrp="1"/>
          </p:cNvSpPr>
          <p:nvPr>
            <p:ph type="body" sz="quarter" idx="11"/>
          </p:nvPr>
        </p:nvSpPr>
        <p:spPr>
          <a:xfrm>
            <a:off x="628650" y="6027734"/>
            <a:ext cx="7886701" cy="369332"/>
          </a:xfrm>
          <a:prstGeom prst="rect">
            <a:avLst/>
          </a:prstGeom>
        </p:spPr>
        <p:txBody>
          <a:bodyPr wrap="square" lIns="0" tIns="0" rIns="0" bIns="0" anchor="b" anchorCtr="0">
            <a:spAutoFit/>
          </a:bodyPr>
          <a:lstStyle>
            <a:lvl1pPr marL="0" indent="0" algn="l">
              <a:lnSpc>
                <a:spcPct val="150000"/>
              </a:lnSpc>
              <a:spcBef>
                <a:spcPts val="0"/>
              </a:spcBef>
              <a:buFontTx/>
              <a:buNone/>
              <a:defRPr sz="1600" baseline="0">
                <a:solidFill>
                  <a:srgbClr val="005A92"/>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3954787052"/>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Liela Bilde ar parakst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68215"/>
            <a:ext cx="9144000" cy="5313354"/>
          </a:xfrm>
          <a:prstGeom prst="rect">
            <a:avLst/>
          </a:prstGeom>
        </p:spPr>
        <p:txBody>
          <a:bodyPr lIns="0" tIns="0" rIns="0" bIns="0" numCol="2" spcCol="360000">
            <a:noAutofit/>
          </a:bodyPr>
          <a:lstStyle>
            <a:lvl1pPr marL="0" marR="0" indent="0" algn="l" defTabSz="914400" rtl="0" eaLnBrk="1" fontAlgn="t" latinLnBrk="0" hangingPunct="1">
              <a:lnSpc>
                <a:spcPct val="120000"/>
              </a:lnSpc>
              <a:spcBef>
                <a:spcPts val="1600"/>
              </a:spcBef>
              <a:spcAft>
                <a:spcPts val="0"/>
              </a:spcAft>
              <a:buClrTx/>
              <a:buSzTx/>
              <a:buFontTx/>
              <a:buNone/>
              <a:tabLst/>
              <a:defRPr sz="2000" baseline="0">
                <a:solidFill>
                  <a:srgbClr val="005A92"/>
                </a:solidFill>
              </a:defRPr>
            </a:lvl1pPr>
          </a:lstStyle>
          <a:p>
            <a:pPr marL="0" marR="0" lvl="0" indent="0" algn="l" defTabSz="914400" rtl="0" eaLnBrk="1" fontAlgn="t" latinLnBrk="0" hangingPunct="1">
              <a:lnSpc>
                <a:spcPct val="120000"/>
              </a:lnSpc>
              <a:spcBef>
                <a:spcPts val="1600"/>
              </a:spcBef>
              <a:spcAft>
                <a:spcPts val="0"/>
              </a:spcAft>
              <a:buClrTx/>
              <a:buSzTx/>
              <a:buFontTx/>
              <a:buNone/>
              <a:tabLst/>
              <a:defRPr/>
            </a:pPr>
            <a:r>
              <a:rPr lang="en-US" smtClean="0"/>
              <a:t>Click to edit Master text styles</a:t>
            </a:r>
          </a:p>
        </p:txBody>
      </p:sp>
      <p:sp>
        <p:nvSpPr>
          <p:cNvPr id="4" name="Text Placeholder 2"/>
          <p:cNvSpPr>
            <a:spLocks noGrp="1"/>
          </p:cNvSpPr>
          <p:nvPr>
            <p:ph type="body" sz="quarter" idx="11"/>
          </p:nvPr>
        </p:nvSpPr>
        <p:spPr>
          <a:xfrm>
            <a:off x="628650" y="6027734"/>
            <a:ext cx="7886701" cy="369332"/>
          </a:xfrm>
          <a:prstGeom prst="rect">
            <a:avLst/>
          </a:prstGeom>
        </p:spPr>
        <p:txBody>
          <a:bodyPr wrap="square" lIns="0" tIns="0" rIns="0" bIns="0" anchor="b" anchorCtr="0">
            <a:spAutoFit/>
          </a:bodyPr>
          <a:lstStyle>
            <a:lvl1pPr marL="0" indent="0" algn="l">
              <a:lnSpc>
                <a:spcPct val="150000"/>
              </a:lnSpc>
              <a:spcBef>
                <a:spcPts val="0"/>
              </a:spcBef>
              <a:buFontTx/>
              <a:buNone/>
              <a:defRPr sz="1600" baseline="0">
                <a:solidFill>
                  <a:srgbClr val="005A92"/>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1058237926"/>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Liela 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80992"/>
          </a:xfrm>
          <a:prstGeom prst="rect">
            <a:avLst/>
          </a:prstGeom>
        </p:spPr>
        <p:txBody>
          <a:bodyPr lIns="0" tIns="0" rIns="0" bIns="0" numCol="2" spcCol="360000">
            <a:noAutofit/>
          </a:bodyPr>
          <a:lstStyle>
            <a:lvl1pPr marL="0" marR="0" indent="0" algn="l" defTabSz="914400" rtl="0" eaLnBrk="1" fontAlgn="t" latinLnBrk="0" hangingPunct="1">
              <a:lnSpc>
                <a:spcPct val="120000"/>
              </a:lnSpc>
              <a:spcBef>
                <a:spcPts val="1600"/>
              </a:spcBef>
              <a:spcAft>
                <a:spcPts val="0"/>
              </a:spcAft>
              <a:buClrTx/>
              <a:buSzTx/>
              <a:buFontTx/>
              <a:buNone/>
              <a:tabLst/>
              <a:defRPr sz="2000" baseline="0">
                <a:solidFill>
                  <a:srgbClr val="005A92"/>
                </a:solidFill>
              </a:defRPr>
            </a:lvl1pPr>
          </a:lstStyle>
          <a:p>
            <a:pPr marL="0" marR="0" lvl="0" indent="0" algn="l" defTabSz="914400" rtl="0" eaLnBrk="1" fontAlgn="t" latinLnBrk="0" hangingPunct="1">
              <a:lnSpc>
                <a:spcPct val="120000"/>
              </a:lnSpc>
              <a:spcBef>
                <a:spcPts val="160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1636981187"/>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XT_līmeņi 1_sl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1" hasCustomPrompt="1"/>
          </p:nvPr>
        </p:nvSpPr>
        <p:spPr>
          <a:xfrm>
            <a:off x="628650" y="1769533"/>
            <a:ext cx="7886700" cy="3683000"/>
          </a:xfrm>
          <a:prstGeom prst="rect">
            <a:avLst/>
          </a:prstGeom>
        </p:spPr>
        <p:txBody>
          <a:bodyPr lIns="0" tIns="0" rIns="0" bIns="0"/>
          <a:lstStyle>
            <a:lvl1pPr marL="0" indent="0" fontAlgn="t">
              <a:lnSpc>
                <a:spcPct val="120000"/>
              </a:lnSpc>
              <a:spcBef>
                <a:spcPts val="1600"/>
              </a:spcBef>
              <a:buFontTx/>
              <a:buNone/>
              <a:defRPr sz="2600" baseline="0">
                <a:solidFill>
                  <a:srgbClr val="005A92"/>
                </a:solidFill>
                <a:latin typeface="Century Gothic Bold" charset="0"/>
              </a:defRPr>
            </a:lvl1pPr>
            <a:lvl2pPr marL="360000" indent="-360000" fontAlgn="t">
              <a:lnSpc>
                <a:spcPct val="120000"/>
              </a:lnSpc>
              <a:spcBef>
                <a:spcPts val="0"/>
              </a:spcBef>
              <a:buClr>
                <a:srgbClr val="005A92"/>
              </a:buClr>
              <a:buFont typeface="Arial" charset="0"/>
              <a:buChar char="•"/>
              <a:defRPr sz="2600" baseline="0">
                <a:solidFill>
                  <a:srgbClr val="005A92"/>
                </a:solidFill>
              </a:defRPr>
            </a:lvl2pPr>
            <a:lvl3pPr marL="720000" indent="-360000" fontAlgn="t">
              <a:lnSpc>
                <a:spcPct val="120000"/>
              </a:lnSpc>
              <a:spcBef>
                <a:spcPts val="0"/>
              </a:spcBef>
              <a:buClr>
                <a:srgbClr val="005A92"/>
              </a:buClr>
              <a:buFont typeface="Wingdings" charset="2"/>
              <a:buChar char="§"/>
              <a:defRPr baseline="0">
                <a:solidFill>
                  <a:srgbClr val="005A92"/>
                </a:solidFill>
              </a:defRPr>
            </a:lvl3pPr>
            <a:lvl4pPr marL="0" indent="0">
              <a:lnSpc>
                <a:spcPct val="120000"/>
              </a:lnSpc>
              <a:spcBef>
                <a:spcPts val="0"/>
              </a:spcBef>
              <a:buFontTx/>
              <a:buNone/>
              <a:defRPr baseline="0">
                <a:solidFill>
                  <a:srgbClr val="005A92"/>
                </a:solidFill>
              </a:defRPr>
            </a:lvl4pPr>
            <a:lvl5pPr marL="0" indent="0">
              <a:lnSpc>
                <a:spcPct val="120000"/>
              </a:lnSpc>
              <a:spcBef>
                <a:spcPts val="0"/>
              </a:spcBef>
              <a:buFontTx/>
              <a:buNone/>
              <a:defRPr baseline="0">
                <a:solidFill>
                  <a:srgbClr val="005A92"/>
                </a:solidFill>
              </a:defRPr>
            </a:lvl5pPr>
          </a:lstStyle>
          <a:p>
            <a:pPr lvl="0"/>
            <a:r>
              <a:rPr lang="en-US" noProof="0" dirty="0" smtClean="0"/>
              <a:t>First level</a:t>
            </a:r>
          </a:p>
          <a:p>
            <a:pPr lvl="1"/>
            <a:r>
              <a:rPr lang="en-US" noProof="0" dirty="0" smtClean="0"/>
              <a:t>Second level</a:t>
            </a:r>
          </a:p>
          <a:p>
            <a:pPr lvl="2"/>
            <a:r>
              <a:rPr lang="en-US" noProof="0" dirty="0" smtClean="0"/>
              <a:t>Third level</a:t>
            </a:r>
          </a:p>
          <a:p>
            <a:pPr lvl="0"/>
            <a:r>
              <a:rPr lang="en-US" noProof="0" dirty="0" smtClean="0"/>
              <a:t>First level</a:t>
            </a:r>
          </a:p>
          <a:p>
            <a:pPr lvl="1"/>
            <a:r>
              <a:rPr lang="en-US" noProof="0" dirty="0" smtClean="0"/>
              <a:t>Second level</a:t>
            </a:r>
          </a:p>
          <a:p>
            <a:pPr lvl="2"/>
            <a:r>
              <a:rPr lang="en-US" noProof="0" dirty="0" smtClean="0"/>
              <a:t>Third level</a:t>
            </a:r>
          </a:p>
          <a:p>
            <a:pPr lvl="2"/>
            <a:endParaRPr lang="en-US" noProof="0" dirty="0" smtClean="0"/>
          </a:p>
        </p:txBody>
      </p:sp>
      <p:sp>
        <p:nvSpPr>
          <p:cNvPr id="5"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0" i="0" baseline="0">
                <a:solidFill>
                  <a:schemeClr val="bg1"/>
                </a:solidFill>
                <a:latin typeface="Century Gothic Bold" charset="0"/>
              </a:defRPr>
            </a:lvl1pPr>
          </a:lstStyle>
          <a:p>
            <a:pPr lvl="0"/>
            <a:r>
              <a:rPr lang="en-US" smtClean="0"/>
              <a:t>Click to edit Master text styles</a:t>
            </a:r>
          </a:p>
        </p:txBody>
      </p:sp>
    </p:spTree>
    <p:extLst>
      <p:ext uri="{BB962C8B-B14F-4D97-AF65-F5344CB8AC3E}">
        <p14:creationId xmlns:p14="http://schemas.microsoft.com/office/powerpoint/2010/main" val="1961588127"/>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Uzskaitījums 1_sl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1" i="0" baseline="0">
                <a:solidFill>
                  <a:schemeClr val="bg1"/>
                </a:solidFill>
                <a:latin typeface="Century Gothic" charset="0"/>
              </a:defRPr>
            </a:lvl1pPr>
          </a:lstStyle>
          <a:p>
            <a:pPr lvl="0"/>
            <a:r>
              <a:rPr lang="en-US" smtClean="0"/>
              <a:t>Click to edit Master text styles</a:t>
            </a:r>
          </a:p>
        </p:txBody>
      </p:sp>
      <p:sp>
        <p:nvSpPr>
          <p:cNvPr id="3" name="Content Placeholder 2"/>
          <p:cNvSpPr>
            <a:spLocks noGrp="1"/>
          </p:cNvSpPr>
          <p:nvPr>
            <p:ph idx="1"/>
          </p:nvPr>
        </p:nvSpPr>
        <p:spPr>
          <a:xfrm>
            <a:off x="628650" y="1769533"/>
            <a:ext cx="7886700" cy="369332"/>
          </a:xfrm>
          <a:prstGeom prst="rect">
            <a:avLst/>
          </a:prstGeom>
        </p:spPr>
        <p:txBody>
          <a:bodyPr lIns="0" tIns="0" rIns="0" bIns="0">
            <a:spAutoFit/>
          </a:bodyPr>
          <a:lstStyle>
            <a:lvl1pPr marL="360000" indent="-360000" defTabSz="360000" fontAlgn="t">
              <a:lnSpc>
                <a:spcPct val="120000"/>
              </a:lnSpc>
              <a:spcBef>
                <a:spcPts val="1600"/>
              </a:spcBef>
              <a:buClr>
                <a:srgbClr val="005A92"/>
              </a:buClr>
              <a:buSzPct val="150000"/>
              <a:buFont typeface="Wingdings" charset="2"/>
              <a:buChar char="§"/>
              <a:defRPr sz="2000" baseline="0">
                <a:solidFill>
                  <a:srgbClr val="005A92"/>
                </a:solidFill>
              </a:defRPr>
            </a:lvl1pPr>
          </a:lstStyle>
          <a:p>
            <a:pPr lvl="0"/>
            <a:r>
              <a:rPr lang="en-US" smtClean="0"/>
              <a:t>Click to edit Master text styles</a:t>
            </a:r>
          </a:p>
        </p:txBody>
      </p:sp>
    </p:spTree>
    <p:extLst>
      <p:ext uri="{BB962C8B-B14F-4D97-AF65-F5344CB8AC3E}">
        <p14:creationId xmlns:p14="http://schemas.microsoft.com/office/powerpoint/2010/main" val="377914971"/>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XT 1_sleja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1" i="0" baseline="0">
                <a:solidFill>
                  <a:schemeClr val="bg1"/>
                </a:solidFill>
                <a:latin typeface="Century Gothic" charset="0"/>
              </a:defRPr>
            </a:lvl1pPr>
          </a:lstStyle>
          <a:p>
            <a:pPr lvl="0"/>
            <a:r>
              <a:rPr lang="en-US" smtClean="0"/>
              <a:t>Click to edit Master text styles</a:t>
            </a:r>
          </a:p>
        </p:txBody>
      </p:sp>
      <p:sp>
        <p:nvSpPr>
          <p:cNvPr id="8" name="Text Placeholder 2"/>
          <p:cNvSpPr>
            <a:spLocks noGrp="1"/>
          </p:cNvSpPr>
          <p:nvPr>
            <p:ph type="body" sz="quarter" idx="11"/>
          </p:nvPr>
        </p:nvSpPr>
        <p:spPr>
          <a:xfrm>
            <a:off x="628650" y="2413347"/>
            <a:ext cx="7886701" cy="461665"/>
          </a:xfrm>
          <a:prstGeom prst="rect">
            <a:avLst/>
          </a:prstGeom>
        </p:spPr>
        <p:txBody>
          <a:bodyPr wrap="square" lIns="0" tIns="0" rIns="0" bIns="0" anchor="t" anchorCtr="0">
            <a:spAutoFit/>
          </a:bodyPr>
          <a:lstStyle>
            <a:lvl1pPr marL="0" indent="0" algn="l">
              <a:lnSpc>
                <a:spcPct val="150000"/>
              </a:lnSpc>
              <a:spcBef>
                <a:spcPts val="0"/>
              </a:spcBef>
              <a:buFontTx/>
              <a:buNone/>
              <a:defRPr sz="2000" baseline="0">
                <a:solidFill>
                  <a:srgbClr val="005A92"/>
                </a:solidFill>
                <a:latin typeface="Century Gothic" charset="0"/>
              </a:defRPr>
            </a:lvl1pPr>
          </a:lstStyle>
          <a:p>
            <a:pPr lvl="0"/>
            <a:r>
              <a:rPr lang="en-US" smtClean="0"/>
              <a:t>Click to edit Master text styles</a:t>
            </a:r>
          </a:p>
        </p:txBody>
      </p:sp>
      <p:sp>
        <p:nvSpPr>
          <p:cNvPr id="10" name="Text Placeholder 2"/>
          <p:cNvSpPr>
            <a:spLocks noGrp="1"/>
          </p:cNvSpPr>
          <p:nvPr>
            <p:ph type="body" sz="quarter" idx="12"/>
          </p:nvPr>
        </p:nvSpPr>
        <p:spPr>
          <a:xfrm>
            <a:off x="628650" y="1731342"/>
            <a:ext cx="7886701" cy="600164"/>
          </a:xfrm>
          <a:prstGeom prst="rect">
            <a:avLst/>
          </a:prstGeom>
        </p:spPr>
        <p:txBody>
          <a:bodyPr wrap="square" lIns="0" tIns="0" rIns="0" bIns="0" anchor="t" anchorCtr="0">
            <a:spAutoFit/>
          </a:bodyPr>
          <a:lstStyle>
            <a:lvl1pPr marL="0" indent="0" algn="l">
              <a:lnSpc>
                <a:spcPct val="150000"/>
              </a:lnSpc>
              <a:spcBef>
                <a:spcPts val="0"/>
              </a:spcBef>
              <a:buFontTx/>
              <a:buNone/>
              <a:defRPr sz="2600" baseline="0">
                <a:solidFill>
                  <a:srgbClr val="005A92"/>
                </a:solidFill>
                <a:latin typeface="Century Gothic Bold" charset="0"/>
              </a:defRPr>
            </a:lvl1pPr>
          </a:lstStyle>
          <a:p>
            <a:pPr lvl="0"/>
            <a:r>
              <a:rPr lang="en-US" smtClean="0"/>
              <a:t>Click to edit Master text styles</a:t>
            </a:r>
          </a:p>
        </p:txBody>
      </p:sp>
    </p:spTree>
    <p:extLst>
      <p:ext uri="{BB962C8B-B14F-4D97-AF65-F5344CB8AC3E}">
        <p14:creationId xmlns:p14="http://schemas.microsoft.com/office/powerpoint/2010/main" val="3882718499"/>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XT 2_sleja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1" i="0" baseline="0">
                <a:solidFill>
                  <a:schemeClr val="bg1"/>
                </a:solidFill>
                <a:latin typeface="Century Gothic" charset="0"/>
              </a:defRPr>
            </a:lvl1pPr>
          </a:lstStyle>
          <a:p>
            <a:pPr lvl="0"/>
            <a:r>
              <a:rPr lang="en-US" smtClean="0"/>
              <a:t>Click to edit Master text styles</a:t>
            </a:r>
          </a:p>
        </p:txBody>
      </p:sp>
      <p:sp>
        <p:nvSpPr>
          <p:cNvPr id="8" name="Text Placeholder 2"/>
          <p:cNvSpPr>
            <a:spLocks noGrp="1"/>
          </p:cNvSpPr>
          <p:nvPr>
            <p:ph type="body" sz="quarter" idx="11"/>
          </p:nvPr>
        </p:nvSpPr>
        <p:spPr>
          <a:xfrm>
            <a:off x="628650" y="2413347"/>
            <a:ext cx="3661997" cy="461665"/>
          </a:xfrm>
          <a:prstGeom prst="rect">
            <a:avLst/>
          </a:prstGeom>
        </p:spPr>
        <p:txBody>
          <a:bodyPr wrap="square" lIns="0" tIns="0" rIns="0" bIns="0" anchor="t" anchorCtr="0">
            <a:spAutoFit/>
          </a:bodyPr>
          <a:lstStyle>
            <a:lvl1pPr marL="0" indent="0" algn="l">
              <a:lnSpc>
                <a:spcPct val="150000"/>
              </a:lnSpc>
              <a:spcBef>
                <a:spcPts val="0"/>
              </a:spcBef>
              <a:buFontTx/>
              <a:buNone/>
              <a:defRPr sz="2000" baseline="0">
                <a:solidFill>
                  <a:srgbClr val="005A92"/>
                </a:solidFill>
                <a:latin typeface="Century Gothic" charset="0"/>
              </a:defRPr>
            </a:lvl1pPr>
          </a:lstStyle>
          <a:p>
            <a:pPr lvl="0"/>
            <a:r>
              <a:rPr lang="en-US" smtClean="0"/>
              <a:t>Click to edit Master text styles</a:t>
            </a:r>
          </a:p>
        </p:txBody>
      </p:sp>
      <p:sp>
        <p:nvSpPr>
          <p:cNvPr id="10" name="Text Placeholder 2"/>
          <p:cNvSpPr>
            <a:spLocks noGrp="1"/>
          </p:cNvSpPr>
          <p:nvPr>
            <p:ph type="body" sz="quarter" idx="12"/>
          </p:nvPr>
        </p:nvSpPr>
        <p:spPr>
          <a:xfrm>
            <a:off x="628651" y="1731342"/>
            <a:ext cx="3661996" cy="600164"/>
          </a:xfrm>
          <a:prstGeom prst="rect">
            <a:avLst/>
          </a:prstGeom>
        </p:spPr>
        <p:txBody>
          <a:bodyPr wrap="square" lIns="0" tIns="0" rIns="0" bIns="0" anchor="t" anchorCtr="0">
            <a:spAutoFit/>
          </a:bodyPr>
          <a:lstStyle>
            <a:lvl1pPr marL="0" indent="0" algn="l">
              <a:lnSpc>
                <a:spcPct val="150000"/>
              </a:lnSpc>
              <a:spcBef>
                <a:spcPts val="0"/>
              </a:spcBef>
              <a:buFontTx/>
              <a:buNone/>
              <a:defRPr sz="2600" baseline="0">
                <a:solidFill>
                  <a:srgbClr val="005A92"/>
                </a:solidFill>
                <a:latin typeface="Century Gothic Bold" charset="0"/>
              </a:defRPr>
            </a:lvl1pPr>
          </a:lstStyle>
          <a:p>
            <a:pPr lvl="0"/>
            <a:r>
              <a:rPr lang="en-US" smtClean="0"/>
              <a:t>Click to edit Master text styles</a:t>
            </a:r>
          </a:p>
        </p:txBody>
      </p:sp>
      <p:sp>
        <p:nvSpPr>
          <p:cNvPr id="5" name="Text Placeholder 2"/>
          <p:cNvSpPr>
            <a:spLocks noGrp="1"/>
          </p:cNvSpPr>
          <p:nvPr>
            <p:ph type="body" sz="quarter" idx="13"/>
          </p:nvPr>
        </p:nvSpPr>
        <p:spPr>
          <a:xfrm>
            <a:off x="4743448" y="2413347"/>
            <a:ext cx="3661997" cy="461665"/>
          </a:xfrm>
          <a:prstGeom prst="rect">
            <a:avLst/>
          </a:prstGeom>
        </p:spPr>
        <p:txBody>
          <a:bodyPr wrap="square" lIns="0" tIns="0" rIns="0" bIns="0" anchor="t" anchorCtr="0">
            <a:spAutoFit/>
          </a:bodyPr>
          <a:lstStyle>
            <a:lvl1pPr marL="0" indent="0" algn="l">
              <a:lnSpc>
                <a:spcPct val="150000"/>
              </a:lnSpc>
              <a:spcBef>
                <a:spcPts val="0"/>
              </a:spcBef>
              <a:buFontTx/>
              <a:buNone/>
              <a:defRPr sz="2000" baseline="0">
                <a:solidFill>
                  <a:srgbClr val="005A92"/>
                </a:solidFill>
                <a:latin typeface="Century Gothic" charset="0"/>
              </a:defRPr>
            </a:lvl1pPr>
          </a:lstStyle>
          <a:p>
            <a:pPr lvl="0"/>
            <a:r>
              <a:rPr lang="en-US" smtClean="0"/>
              <a:t>Click to edit Master text styles</a:t>
            </a:r>
          </a:p>
        </p:txBody>
      </p:sp>
      <p:sp>
        <p:nvSpPr>
          <p:cNvPr id="6" name="Text Placeholder 2"/>
          <p:cNvSpPr>
            <a:spLocks noGrp="1"/>
          </p:cNvSpPr>
          <p:nvPr>
            <p:ph type="body" sz="quarter" idx="14"/>
          </p:nvPr>
        </p:nvSpPr>
        <p:spPr>
          <a:xfrm>
            <a:off x="4743449" y="1731342"/>
            <a:ext cx="3661996" cy="600164"/>
          </a:xfrm>
          <a:prstGeom prst="rect">
            <a:avLst/>
          </a:prstGeom>
        </p:spPr>
        <p:txBody>
          <a:bodyPr wrap="square" lIns="0" tIns="0" rIns="0" bIns="0" anchor="t" anchorCtr="0">
            <a:spAutoFit/>
          </a:bodyPr>
          <a:lstStyle>
            <a:lvl1pPr marL="0" indent="0" algn="l">
              <a:lnSpc>
                <a:spcPct val="150000"/>
              </a:lnSpc>
              <a:spcBef>
                <a:spcPts val="0"/>
              </a:spcBef>
              <a:buFontTx/>
              <a:buNone/>
              <a:defRPr sz="2600" baseline="0">
                <a:solidFill>
                  <a:srgbClr val="005A92"/>
                </a:solidFill>
                <a:latin typeface="Century Gothic Bold" charset="0"/>
              </a:defRPr>
            </a:lvl1pPr>
          </a:lstStyle>
          <a:p>
            <a:pPr lvl="0"/>
            <a:r>
              <a:rPr lang="en-US" smtClean="0"/>
              <a:t>Click to edit Master text styles</a:t>
            </a:r>
          </a:p>
        </p:txBody>
      </p:sp>
    </p:spTree>
    <p:extLst>
      <p:ext uri="{BB962C8B-B14F-4D97-AF65-F5344CB8AC3E}">
        <p14:creationId xmlns:p14="http://schemas.microsoft.com/office/powerpoint/2010/main" val="16114413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r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202079"/>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aldi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1"/>
          </p:nvPr>
        </p:nvSpPr>
        <p:spPr>
          <a:xfrm>
            <a:off x="2514600" y="4504460"/>
            <a:ext cx="4118845" cy="415498"/>
          </a:xfrm>
          <a:prstGeom prst="rect">
            <a:avLst/>
          </a:prstGeom>
        </p:spPr>
        <p:txBody>
          <a:bodyPr lIns="0" tIns="0" rIns="0" bIns="0" anchor="b" anchorCtr="0">
            <a:spAutoFit/>
          </a:bodyPr>
          <a:lstStyle>
            <a:lvl1pPr marL="0" indent="0" algn="ctr">
              <a:lnSpc>
                <a:spcPct val="150000"/>
              </a:lnSpc>
              <a:spcBef>
                <a:spcPts val="0"/>
              </a:spcBef>
              <a:buFontTx/>
              <a:buNone/>
              <a:defRPr sz="1800" baseline="0">
                <a:solidFill>
                  <a:schemeClr val="bg1"/>
                </a:solidFill>
                <a:latin typeface="Century Gothic" charset="0"/>
              </a:defRPr>
            </a:lvl1pPr>
          </a:lstStyle>
          <a:p>
            <a:pPr lvl="0"/>
            <a:r>
              <a:rPr lang="en-US" smtClean="0"/>
              <a:t>Click to edit Master text styles</a:t>
            </a:r>
          </a:p>
        </p:txBody>
      </p:sp>
      <p:sp>
        <p:nvSpPr>
          <p:cNvPr id="2" name="Rectangle 1"/>
          <p:cNvSpPr/>
          <p:nvPr userDrawn="1"/>
        </p:nvSpPr>
        <p:spPr>
          <a:xfrm>
            <a:off x="3229324" y="3244334"/>
            <a:ext cx="2685352" cy="553998"/>
          </a:xfrm>
          <a:prstGeom prst="rect">
            <a:avLst/>
          </a:prstGeom>
        </p:spPr>
        <p:txBody>
          <a:bodyPr wrap="none">
            <a:spAutoFit/>
          </a:bodyPr>
          <a:lstStyle/>
          <a:p>
            <a:pPr algn="ctr" defTabSz="457200" fontAlgn="base">
              <a:spcBef>
                <a:spcPct val="0"/>
              </a:spcBef>
              <a:spcAft>
                <a:spcPct val="0"/>
              </a:spcAft>
            </a:pPr>
            <a:r>
              <a:rPr lang="lv-LV" altLang="lv-LV" sz="3000" dirty="0" err="1">
                <a:solidFill>
                  <a:prstClr val="white"/>
                </a:solidFill>
                <a:latin typeface="Century Gothic Bold" charset="0"/>
                <a:ea typeface="ヒラギノ角ゴ Pro W3" pitchFamily="122" charset="-128"/>
              </a:rPr>
              <a:t>www.altum.lv</a:t>
            </a:r>
            <a:endParaRPr lang="lv-LV" altLang="lv-LV" sz="3000" dirty="0">
              <a:solidFill>
                <a:prstClr val="white"/>
              </a:solidFill>
              <a:latin typeface="Century Gothic Bold" charset="0"/>
              <a:ea typeface="ヒラギノ角ゴ Pro W3" pitchFamily="122" charset="-128"/>
            </a:endParaRPr>
          </a:p>
        </p:txBody>
      </p:sp>
      <p:sp>
        <p:nvSpPr>
          <p:cNvPr id="5" name="Text Placeholder 2"/>
          <p:cNvSpPr>
            <a:spLocks noGrp="1"/>
          </p:cNvSpPr>
          <p:nvPr>
            <p:ph type="body" sz="quarter" idx="10"/>
          </p:nvPr>
        </p:nvSpPr>
        <p:spPr>
          <a:xfrm>
            <a:off x="971045" y="1068388"/>
            <a:ext cx="7201912" cy="553998"/>
          </a:xfrm>
          <a:prstGeom prst="rect">
            <a:avLst/>
          </a:prstGeom>
        </p:spPr>
        <p:txBody>
          <a:bodyPr lIns="0" tIns="0" rIns="0" bIns="0">
            <a:spAutoFit/>
          </a:bodyPr>
          <a:lstStyle>
            <a:lvl1pPr marL="0" indent="0" algn="ctr">
              <a:lnSpc>
                <a:spcPct val="120000"/>
              </a:lnSpc>
              <a:buFontTx/>
              <a:buNone/>
              <a:defRPr sz="3000" baseline="0">
                <a:solidFill>
                  <a:schemeClr val="bg1"/>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1651951590"/>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005340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lv-LV"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64AFCD9-6280-4CC6-B8D3-69A8CCBB66D8}" type="datetime1">
              <a:rPr lang="en-US" altLang="lv-LV" smtClean="0">
                <a:solidFill>
                  <a:srgbClr val="000000"/>
                </a:solidFill>
              </a:rPr>
              <a:pPr>
                <a:defRPr/>
              </a:pPr>
              <a:t>3/20/2017</a:t>
            </a:fld>
            <a:endParaRPr lang="en-US" altLang="lv-LV">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sz="1000" baseline="0">
                <a:latin typeface="Century Gothic" pitchFamily="34" charset="0"/>
              </a:defRPr>
            </a:lvl1pPr>
          </a:lstStyle>
          <a:p>
            <a:pPr>
              <a:defRPr/>
            </a:pPr>
            <a:fld id="{609F0F2B-E90C-48CA-BB72-972A0CD5AC73}" type="slidenum">
              <a:rPr lang="en-US" altLang="lv-LV" smtClean="0">
                <a:solidFill>
                  <a:srgbClr val="000000"/>
                </a:solidFill>
              </a:rPr>
              <a:pPr>
                <a:defRPr/>
              </a:pPr>
              <a:t>‹#›</a:t>
            </a:fld>
            <a:endParaRPr lang="en-US" altLang="lv-LV" dirty="0">
              <a:solidFill>
                <a:srgbClr val="000000"/>
              </a:solidFill>
            </a:endParaRPr>
          </a:p>
        </p:txBody>
      </p:sp>
    </p:spTree>
    <p:extLst>
      <p:ext uri="{BB962C8B-B14F-4D97-AF65-F5344CB8AC3E}">
        <p14:creationId xmlns:p14="http://schemas.microsoft.com/office/powerpoint/2010/main" val="347544472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tart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91541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Alt Start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95444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Nosaukum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71045" y="1068387"/>
            <a:ext cx="7201912" cy="664797"/>
          </a:xfrm>
          <a:prstGeom prst="rect">
            <a:avLst/>
          </a:prstGeom>
        </p:spPr>
        <p:txBody>
          <a:bodyPr lIns="0" tIns="0" rIns="0" bIns="0">
            <a:spAutoFit/>
          </a:bodyPr>
          <a:lstStyle>
            <a:lvl1pPr marL="0" indent="0" algn="ctr">
              <a:lnSpc>
                <a:spcPct val="120000"/>
              </a:lnSpc>
              <a:buFontTx/>
              <a:buNone/>
              <a:defRPr sz="3600" baseline="0">
                <a:solidFill>
                  <a:schemeClr val="bg1"/>
                </a:solidFill>
                <a:latin typeface="Century Gothic Bold" charset="0"/>
              </a:defRPr>
            </a:lvl1pPr>
          </a:lstStyle>
          <a:p>
            <a:pPr lvl="0"/>
            <a:r>
              <a:rPr lang="en-US" smtClean="0"/>
              <a:t>Click to edit Master text styles</a:t>
            </a:r>
          </a:p>
        </p:txBody>
      </p:sp>
      <p:sp>
        <p:nvSpPr>
          <p:cNvPr id="4" name="Text Placeholder 2"/>
          <p:cNvSpPr>
            <a:spLocks noGrp="1"/>
          </p:cNvSpPr>
          <p:nvPr>
            <p:ph type="body" sz="quarter" idx="11"/>
          </p:nvPr>
        </p:nvSpPr>
        <p:spPr>
          <a:xfrm>
            <a:off x="4572000" y="4504460"/>
            <a:ext cx="4118845" cy="415498"/>
          </a:xfrm>
          <a:prstGeom prst="rect">
            <a:avLst/>
          </a:prstGeom>
        </p:spPr>
        <p:txBody>
          <a:bodyPr lIns="0" tIns="0" rIns="0" bIns="0" anchor="b" anchorCtr="0">
            <a:spAutoFit/>
          </a:bodyPr>
          <a:lstStyle>
            <a:lvl1pPr marL="0" indent="0" algn="r">
              <a:lnSpc>
                <a:spcPct val="150000"/>
              </a:lnSpc>
              <a:spcBef>
                <a:spcPts val="0"/>
              </a:spcBef>
              <a:buFontTx/>
              <a:buNone/>
              <a:defRPr sz="1800" baseline="0">
                <a:solidFill>
                  <a:schemeClr val="bg1"/>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79694513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Nosaukums_al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71045" y="754203"/>
            <a:ext cx="7201912" cy="701731"/>
          </a:xfrm>
          <a:prstGeom prst="rect">
            <a:avLst/>
          </a:prstGeom>
        </p:spPr>
        <p:txBody>
          <a:bodyPr lIns="0" tIns="0" rIns="0" bIns="0" anchor="t" anchorCtr="0">
            <a:spAutoFit/>
          </a:bodyPr>
          <a:lstStyle>
            <a:lvl1pPr marL="0" indent="0" algn="l">
              <a:lnSpc>
                <a:spcPct val="120000"/>
              </a:lnSpc>
              <a:spcBef>
                <a:spcPts val="0"/>
              </a:spcBef>
              <a:buFontTx/>
              <a:buNone/>
              <a:defRPr sz="3800" baseline="0">
                <a:solidFill>
                  <a:schemeClr val="bg1"/>
                </a:solidFill>
                <a:latin typeface="Century Gothic Bold" charset="0"/>
              </a:defRPr>
            </a:lvl1pPr>
          </a:lstStyle>
          <a:p>
            <a:pPr lvl="0"/>
            <a:r>
              <a:rPr lang="en-US" smtClean="0"/>
              <a:t>Click to edit Master text styles</a:t>
            </a:r>
          </a:p>
        </p:txBody>
      </p:sp>
    </p:spTree>
    <p:extLst>
      <p:ext uri="{BB962C8B-B14F-4D97-AF65-F5344CB8AC3E}">
        <p14:creationId xmlns:p14="http://schemas.microsoft.com/office/powerpoint/2010/main" val="267258587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atur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71045" y="735731"/>
            <a:ext cx="7201912" cy="553998"/>
          </a:xfrm>
          <a:prstGeom prst="rect">
            <a:avLst/>
          </a:prstGeom>
        </p:spPr>
        <p:txBody>
          <a:bodyPr lIns="0" tIns="0" rIns="0" bIns="0" anchor="b" anchorCtr="0">
            <a:spAutoFit/>
          </a:bodyPr>
          <a:lstStyle>
            <a:lvl1pPr marL="0" indent="0" algn="l">
              <a:lnSpc>
                <a:spcPct val="120000"/>
              </a:lnSpc>
              <a:spcBef>
                <a:spcPts val="0"/>
              </a:spcBef>
              <a:buFontTx/>
              <a:buNone/>
              <a:defRPr sz="3000" baseline="0">
                <a:solidFill>
                  <a:schemeClr val="bg1"/>
                </a:solidFill>
                <a:latin typeface="Century Gothic Bold" charset="0"/>
              </a:defRPr>
            </a:lvl1pPr>
          </a:lstStyle>
          <a:p>
            <a:pPr lvl="0"/>
            <a:r>
              <a:rPr lang="en-US" smtClean="0"/>
              <a:t>Click to edit Master text styles</a:t>
            </a:r>
          </a:p>
        </p:txBody>
      </p:sp>
      <p:sp>
        <p:nvSpPr>
          <p:cNvPr id="5" name="Text Placeholder 2"/>
          <p:cNvSpPr>
            <a:spLocks noGrp="1"/>
          </p:cNvSpPr>
          <p:nvPr>
            <p:ph type="body" sz="quarter" idx="12"/>
          </p:nvPr>
        </p:nvSpPr>
        <p:spPr>
          <a:xfrm>
            <a:off x="971045" y="1359986"/>
            <a:ext cx="7201912" cy="640175"/>
          </a:xfrm>
          <a:prstGeom prst="rect">
            <a:avLst/>
          </a:prstGeom>
        </p:spPr>
        <p:txBody>
          <a:bodyPr lIns="0" tIns="0" rIns="0" bIns="0" anchor="t" anchorCtr="0">
            <a:spAutoFit/>
          </a:bodyPr>
          <a:lstStyle>
            <a:lvl1pPr marL="0" indent="0" algn="l">
              <a:lnSpc>
                <a:spcPct val="160000"/>
              </a:lnSpc>
              <a:spcBef>
                <a:spcPts val="0"/>
              </a:spcBef>
              <a:spcAft>
                <a:spcPts val="0"/>
              </a:spcAft>
              <a:buFontTx/>
              <a:buNone/>
              <a:defRPr sz="2600" baseline="0">
                <a:solidFill>
                  <a:schemeClr val="bg1"/>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20275381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aturs_al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71045" y="735731"/>
            <a:ext cx="7201912" cy="553998"/>
          </a:xfrm>
          <a:prstGeom prst="rect">
            <a:avLst/>
          </a:prstGeom>
        </p:spPr>
        <p:txBody>
          <a:bodyPr lIns="0" tIns="0" rIns="0" bIns="0" anchor="b" anchorCtr="0">
            <a:spAutoFit/>
          </a:bodyPr>
          <a:lstStyle>
            <a:lvl1pPr marL="0" indent="0" algn="l">
              <a:lnSpc>
                <a:spcPct val="120000"/>
              </a:lnSpc>
              <a:spcBef>
                <a:spcPts val="0"/>
              </a:spcBef>
              <a:buFontTx/>
              <a:buNone/>
              <a:defRPr sz="3000" baseline="0">
                <a:solidFill>
                  <a:srgbClr val="005A92"/>
                </a:solidFill>
                <a:latin typeface="Century Gothic Bold" charset="0"/>
              </a:defRPr>
            </a:lvl1pPr>
          </a:lstStyle>
          <a:p>
            <a:pPr lvl="0"/>
            <a:r>
              <a:rPr lang="en-US" smtClean="0"/>
              <a:t>Click to edit Master text styles</a:t>
            </a:r>
          </a:p>
        </p:txBody>
      </p:sp>
      <p:sp>
        <p:nvSpPr>
          <p:cNvPr id="5" name="Text Placeholder 2"/>
          <p:cNvSpPr>
            <a:spLocks noGrp="1"/>
          </p:cNvSpPr>
          <p:nvPr>
            <p:ph type="body" sz="quarter" idx="12"/>
          </p:nvPr>
        </p:nvSpPr>
        <p:spPr>
          <a:xfrm>
            <a:off x="971045" y="1359986"/>
            <a:ext cx="7201912" cy="640175"/>
          </a:xfrm>
          <a:prstGeom prst="rect">
            <a:avLst/>
          </a:prstGeom>
        </p:spPr>
        <p:txBody>
          <a:bodyPr lIns="0" tIns="0" rIns="0" bIns="0" anchor="t" anchorCtr="0">
            <a:spAutoFit/>
          </a:bodyPr>
          <a:lstStyle>
            <a:lvl1pPr marL="0" indent="0" algn="l">
              <a:lnSpc>
                <a:spcPct val="160000"/>
              </a:lnSpc>
              <a:spcBef>
                <a:spcPts val="0"/>
              </a:spcBef>
              <a:spcAft>
                <a:spcPts val="0"/>
              </a:spcAft>
              <a:buFontTx/>
              <a:buNone/>
              <a:defRPr sz="2600" baseline="0">
                <a:solidFill>
                  <a:srgbClr val="005A92"/>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42843270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adaļ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2"/>
          </p:nvPr>
        </p:nvSpPr>
        <p:spPr>
          <a:xfrm>
            <a:off x="628650" y="1769533"/>
            <a:ext cx="7886700" cy="480131"/>
          </a:xfrm>
          <a:prstGeom prst="rect">
            <a:avLst/>
          </a:prstGeom>
        </p:spPr>
        <p:txBody>
          <a:bodyPr lIns="0" tIns="0" rIns="0" bIns="0">
            <a:spAutoFit/>
          </a:bodyPr>
          <a:lstStyle>
            <a:lvl1pPr marL="0" indent="0">
              <a:lnSpc>
                <a:spcPct val="120000"/>
              </a:lnSpc>
              <a:spcBef>
                <a:spcPts val="0"/>
              </a:spcBef>
              <a:buFontTx/>
              <a:buNone/>
              <a:defRPr sz="2600" baseline="0">
                <a:solidFill>
                  <a:schemeClr val="bg1"/>
                </a:solidFill>
                <a:latin typeface="Century Gothic Bold" charset="0"/>
              </a:defRPr>
            </a:lvl1pPr>
            <a:lvl2pPr marL="360000" indent="0">
              <a:lnSpc>
                <a:spcPct val="120000"/>
              </a:lnSpc>
              <a:spcBef>
                <a:spcPts val="0"/>
              </a:spcBef>
              <a:buFontTx/>
              <a:buNone/>
              <a:defRPr sz="2600" baseline="0">
                <a:solidFill>
                  <a:srgbClr val="005A92"/>
                </a:solidFill>
              </a:defRPr>
            </a:lvl2pPr>
            <a:lvl3pPr marL="540000" indent="0">
              <a:lnSpc>
                <a:spcPct val="120000"/>
              </a:lnSpc>
              <a:spcBef>
                <a:spcPts val="0"/>
              </a:spcBef>
              <a:buFontTx/>
              <a:buNone/>
              <a:defRPr baseline="0">
                <a:solidFill>
                  <a:srgbClr val="005A92"/>
                </a:solidFill>
              </a:defRPr>
            </a:lvl3pPr>
            <a:lvl4pPr marL="0" indent="0">
              <a:lnSpc>
                <a:spcPct val="120000"/>
              </a:lnSpc>
              <a:spcBef>
                <a:spcPts val="0"/>
              </a:spcBef>
              <a:buFontTx/>
              <a:buNone/>
              <a:defRPr baseline="0">
                <a:solidFill>
                  <a:srgbClr val="005A92"/>
                </a:solidFill>
              </a:defRPr>
            </a:lvl4pPr>
            <a:lvl5pPr marL="0" indent="0">
              <a:lnSpc>
                <a:spcPct val="120000"/>
              </a:lnSpc>
              <a:spcBef>
                <a:spcPts val="0"/>
              </a:spcBef>
              <a:buFontTx/>
              <a:buNone/>
              <a:defRPr baseline="0">
                <a:solidFill>
                  <a:srgbClr val="005A92"/>
                </a:solidFill>
              </a:defRPr>
            </a:lvl5pPr>
          </a:lstStyle>
          <a:p>
            <a:pPr lvl="0"/>
            <a:r>
              <a:rPr lang="en-US" noProof="0" smtClean="0"/>
              <a:t>Click to edit Master text styles</a:t>
            </a:r>
          </a:p>
        </p:txBody>
      </p:sp>
    </p:spTree>
    <p:extLst>
      <p:ext uri="{BB962C8B-B14F-4D97-AF65-F5344CB8AC3E}">
        <p14:creationId xmlns:p14="http://schemas.microsoft.com/office/powerpoint/2010/main" val="4182911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t Star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655281"/>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XT 1_slej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0" i="0" baseline="0">
                <a:solidFill>
                  <a:schemeClr val="bg1"/>
                </a:solidFill>
                <a:latin typeface="Century Gothic Bold" charset="0"/>
              </a:defRPr>
            </a:lvl1pPr>
          </a:lstStyle>
          <a:p>
            <a:pPr lvl="0"/>
            <a:r>
              <a:rPr lang="en-US" smtClean="0"/>
              <a:t>Click to edit Master text styles</a:t>
            </a:r>
          </a:p>
        </p:txBody>
      </p:sp>
      <p:sp>
        <p:nvSpPr>
          <p:cNvPr id="3" name="Content Placeholder 2"/>
          <p:cNvSpPr>
            <a:spLocks noGrp="1"/>
          </p:cNvSpPr>
          <p:nvPr>
            <p:ph idx="1"/>
          </p:nvPr>
        </p:nvSpPr>
        <p:spPr>
          <a:xfrm>
            <a:off x="628650" y="1769533"/>
            <a:ext cx="7886700" cy="369332"/>
          </a:xfrm>
          <a:prstGeom prst="rect">
            <a:avLst/>
          </a:prstGeom>
        </p:spPr>
        <p:txBody>
          <a:bodyPr lIns="0" tIns="0" rIns="0" bIns="0">
            <a:spAutoFit/>
          </a:bodyPr>
          <a:lstStyle>
            <a:lvl1pPr marL="0" indent="0" fontAlgn="t">
              <a:lnSpc>
                <a:spcPct val="120000"/>
              </a:lnSpc>
              <a:spcBef>
                <a:spcPts val="1600"/>
              </a:spcBef>
              <a:buFontTx/>
              <a:buNone/>
              <a:defRPr sz="2000" baseline="0">
                <a:solidFill>
                  <a:srgbClr val="005A92"/>
                </a:solidFill>
              </a:defRPr>
            </a:lvl1pPr>
          </a:lstStyle>
          <a:p>
            <a:pPr lvl="0"/>
            <a:r>
              <a:rPr lang="en-US" smtClean="0"/>
              <a:t>Click to edit Master text styles</a:t>
            </a:r>
          </a:p>
        </p:txBody>
      </p:sp>
    </p:spTree>
    <p:extLst>
      <p:ext uri="{BB962C8B-B14F-4D97-AF65-F5344CB8AC3E}">
        <p14:creationId xmlns:p14="http://schemas.microsoft.com/office/powerpoint/2010/main" val="309381988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XT 2_sleja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0" i="0" baseline="0">
                <a:solidFill>
                  <a:schemeClr val="bg1"/>
                </a:solidFill>
                <a:latin typeface="Century Gothic Bold" charset="0"/>
              </a:defRPr>
            </a:lvl1pPr>
          </a:lstStyle>
          <a:p>
            <a:pPr lvl="0"/>
            <a:r>
              <a:rPr lang="en-US" smtClean="0"/>
              <a:t>Click to edit Master text styles</a:t>
            </a:r>
          </a:p>
        </p:txBody>
      </p:sp>
      <p:sp>
        <p:nvSpPr>
          <p:cNvPr id="3" name="Content Placeholder 2"/>
          <p:cNvSpPr>
            <a:spLocks noGrp="1"/>
          </p:cNvSpPr>
          <p:nvPr>
            <p:ph idx="1"/>
          </p:nvPr>
        </p:nvSpPr>
        <p:spPr>
          <a:xfrm>
            <a:off x="628650" y="1769532"/>
            <a:ext cx="7886700" cy="4529667"/>
          </a:xfrm>
          <a:prstGeom prst="rect">
            <a:avLst/>
          </a:prstGeom>
        </p:spPr>
        <p:txBody>
          <a:bodyPr lIns="0" tIns="0" rIns="0" bIns="0" numCol="2" spcCol="360000">
            <a:noAutofit/>
          </a:bodyPr>
          <a:lstStyle>
            <a:lvl1pPr marL="0" marR="0" indent="0" algn="l" defTabSz="914400" rtl="0" eaLnBrk="1" fontAlgn="t" latinLnBrk="0" hangingPunct="1">
              <a:lnSpc>
                <a:spcPct val="120000"/>
              </a:lnSpc>
              <a:spcBef>
                <a:spcPts val="1600"/>
              </a:spcBef>
              <a:spcAft>
                <a:spcPts val="0"/>
              </a:spcAft>
              <a:buClrTx/>
              <a:buSzTx/>
              <a:buFontTx/>
              <a:buNone/>
              <a:tabLst/>
              <a:defRPr sz="2000" baseline="0">
                <a:solidFill>
                  <a:srgbClr val="005A92"/>
                </a:solidFill>
              </a:defRPr>
            </a:lvl1pPr>
          </a:lstStyle>
          <a:p>
            <a:pPr lvl="0"/>
            <a:r>
              <a:rPr lang="en-US" smtClean="0"/>
              <a:t>Click to edit Master text styles</a:t>
            </a:r>
          </a:p>
        </p:txBody>
      </p:sp>
    </p:spTree>
    <p:extLst>
      <p:ext uri="{BB962C8B-B14F-4D97-AF65-F5344CB8AC3E}">
        <p14:creationId xmlns:p14="http://schemas.microsoft.com/office/powerpoint/2010/main" val="404569095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ilde ar parakst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0" i="0" baseline="0">
                <a:solidFill>
                  <a:schemeClr val="bg1"/>
                </a:solidFill>
                <a:latin typeface="Century Gothic Bold" charset="0"/>
              </a:defRPr>
            </a:lvl1pPr>
          </a:lstStyle>
          <a:p>
            <a:pPr lvl="0"/>
            <a:r>
              <a:rPr lang="en-US" smtClean="0"/>
              <a:t>Click to edit Master text styles</a:t>
            </a:r>
          </a:p>
        </p:txBody>
      </p:sp>
      <p:sp>
        <p:nvSpPr>
          <p:cNvPr id="3" name="Content Placeholder 2"/>
          <p:cNvSpPr>
            <a:spLocks noGrp="1"/>
          </p:cNvSpPr>
          <p:nvPr>
            <p:ph idx="1"/>
          </p:nvPr>
        </p:nvSpPr>
        <p:spPr>
          <a:xfrm>
            <a:off x="628650" y="1769533"/>
            <a:ext cx="7886700" cy="4212036"/>
          </a:xfrm>
          <a:prstGeom prst="rect">
            <a:avLst/>
          </a:prstGeom>
        </p:spPr>
        <p:txBody>
          <a:bodyPr lIns="0" tIns="0" rIns="0" bIns="0" numCol="2" spcCol="360000">
            <a:noAutofit/>
          </a:bodyPr>
          <a:lstStyle>
            <a:lvl1pPr marL="0" marR="0" indent="0" algn="l" defTabSz="914400" rtl="0" eaLnBrk="1" fontAlgn="t" latinLnBrk="0" hangingPunct="1">
              <a:lnSpc>
                <a:spcPct val="120000"/>
              </a:lnSpc>
              <a:spcBef>
                <a:spcPts val="1600"/>
              </a:spcBef>
              <a:spcAft>
                <a:spcPts val="0"/>
              </a:spcAft>
              <a:buClrTx/>
              <a:buSzTx/>
              <a:buFontTx/>
              <a:buNone/>
              <a:tabLst/>
              <a:defRPr sz="2000" baseline="0">
                <a:solidFill>
                  <a:srgbClr val="005A92"/>
                </a:solidFill>
              </a:defRPr>
            </a:lvl1pPr>
          </a:lstStyle>
          <a:p>
            <a:pPr lvl="0"/>
            <a:r>
              <a:rPr lang="en-US" smtClean="0"/>
              <a:t>Click to edit Master text styles</a:t>
            </a:r>
          </a:p>
        </p:txBody>
      </p:sp>
      <p:sp>
        <p:nvSpPr>
          <p:cNvPr id="4" name="Text Placeholder 2"/>
          <p:cNvSpPr>
            <a:spLocks noGrp="1"/>
          </p:cNvSpPr>
          <p:nvPr>
            <p:ph type="body" sz="quarter" idx="11"/>
          </p:nvPr>
        </p:nvSpPr>
        <p:spPr>
          <a:xfrm>
            <a:off x="628650" y="6027734"/>
            <a:ext cx="7886701" cy="369332"/>
          </a:xfrm>
          <a:prstGeom prst="rect">
            <a:avLst/>
          </a:prstGeom>
        </p:spPr>
        <p:txBody>
          <a:bodyPr wrap="square" lIns="0" tIns="0" rIns="0" bIns="0" anchor="b" anchorCtr="0">
            <a:spAutoFit/>
          </a:bodyPr>
          <a:lstStyle>
            <a:lvl1pPr marL="0" indent="0" algn="l">
              <a:lnSpc>
                <a:spcPct val="150000"/>
              </a:lnSpc>
              <a:spcBef>
                <a:spcPts val="0"/>
              </a:spcBef>
              <a:buFontTx/>
              <a:buNone/>
              <a:defRPr sz="1600" baseline="0">
                <a:solidFill>
                  <a:srgbClr val="005A92"/>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149097483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Liela Bilde ar parakst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68215"/>
            <a:ext cx="9144000" cy="5313354"/>
          </a:xfrm>
          <a:prstGeom prst="rect">
            <a:avLst/>
          </a:prstGeom>
        </p:spPr>
        <p:txBody>
          <a:bodyPr lIns="0" tIns="0" rIns="0" bIns="0" numCol="2" spcCol="360000">
            <a:noAutofit/>
          </a:bodyPr>
          <a:lstStyle>
            <a:lvl1pPr marL="0" marR="0" indent="0" algn="l" defTabSz="914400" rtl="0" eaLnBrk="1" fontAlgn="t" latinLnBrk="0" hangingPunct="1">
              <a:lnSpc>
                <a:spcPct val="120000"/>
              </a:lnSpc>
              <a:spcBef>
                <a:spcPts val="1600"/>
              </a:spcBef>
              <a:spcAft>
                <a:spcPts val="0"/>
              </a:spcAft>
              <a:buClrTx/>
              <a:buSzTx/>
              <a:buFontTx/>
              <a:buNone/>
              <a:tabLst/>
              <a:defRPr sz="2000" baseline="0">
                <a:solidFill>
                  <a:srgbClr val="005A92"/>
                </a:solidFill>
              </a:defRPr>
            </a:lvl1pPr>
          </a:lstStyle>
          <a:p>
            <a:pPr lvl="0"/>
            <a:r>
              <a:rPr lang="en-US" smtClean="0"/>
              <a:t>Click to edit Master text styles</a:t>
            </a:r>
          </a:p>
        </p:txBody>
      </p:sp>
      <p:sp>
        <p:nvSpPr>
          <p:cNvPr id="4" name="Text Placeholder 2"/>
          <p:cNvSpPr>
            <a:spLocks noGrp="1"/>
          </p:cNvSpPr>
          <p:nvPr>
            <p:ph type="body" sz="quarter" idx="11"/>
          </p:nvPr>
        </p:nvSpPr>
        <p:spPr>
          <a:xfrm>
            <a:off x="628650" y="6027734"/>
            <a:ext cx="7886701" cy="369332"/>
          </a:xfrm>
          <a:prstGeom prst="rect">
            <a:avLst/>
          </a:prstGeom>
        </p:spPr>
        <p:txBody>
          <a:bodyPr wrap="square" lIns="0" tIns="0" rIns="0" bIns="0" anchor="b" anchorCtr="0">
            <a:spAutoFit/>
          </a:bodyPr>
          <a:lstStyle>
            <a:lvl1pPr marL="0" indent="0" algn="l">
              <a:lnSpc>
                <a:spcPct val="150000"/>
              </a:lnSpc>
              <a:spcBef>
                <a:spcPts val="0"/>
              </a:spcBef>
              <a:buFontTx/>
              <a:buNone/>
              <a:defRPr sz="1600" baseline="0">
                <a:solidFill>
                  <a:srgbClr val="005A92"/>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42947211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Liela Bil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80992"/>
          </a:xfrm>
          <a:prstGeom prst="rect">
            <a:avLst/>
          </a:prstGeom>
        </p:spPr>
        <p:txBody>
          <a:bodyPr lIns="0" tIns="0" rIns="0" bIns="0" numCol="2" spcCol="360000">
            <a:noAutofit/>
          </a:bodyPr>
          <a:lstStyle>
            <a:lvl1pPr marL="0" marR="0" indent="0" algn="l" defTabSz="914400" rtl="0" eaLnBrk="1" fontAlgn="t" latinLnBrk="0" hangingPunct="1">
              <a:lnSpc>
                <a:spcPct val="120000"/>
              </a:lnSpc>
              <a:spcBef>
                <a:spcPts val="1600"/>
              </a:spcBef>
              <a:spcAft>
                <a:spcPts val="0"/>
              </a:spcAft>
              <a:buClrTx/>
              <a:buSzTx/>
              <a:buFontTx/>
              <a:buNone/>
              <a:tabLst/>
              <a:defRPr sz="2000" baseline="0">
                <a:solidFill>
                  <a:srgbClr val="005A92"/>
                </a:solidFill>
              </a:defRPr>
            </a:lvl1pPr>
          </a:lstStyle>
          <a:p>
            <a:pPr lvl="0"/>
            <a:r>
              <a:rPr lang="en-US" smtClean="0"/>
              <a:t>Click to edit Master text styles</a:t>
            </a:r>
          </a:p>
        </p:txBody>
      </p:sp>
    </p:spTree>
    <p:extLst>
      <p:ext uri="{BB962C8B-B14F-4D97-AF65-F5344CB8AC3E}">
        <p14:creationId xmlns:p14="http://schemas.microsoft.com/office/powerpoint/2010/main" val="1747192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XT_līmeņi 1_slej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1"/>
          </p:nvPr>
        </p:nvSpPr>
        <p:spPr>
          <a:xfrm>
            <a:off x="628650" y="1769533"/>
            <a:ext cx="7886700" cy="3683000"/>
          </a:xfrm>
          <a:prstGeom prst="rect">
            <a:avLst/>
          </a:prstGeom>
        </p:spPr>
        <p:txBody>
          <a:bodyPr lIns="0" tIns="0" rIns="0" bIns="0"/>
          <a:lstStyle>
            <a:lvl1pPr marL="0" indent="0" fontAlgn="t">
              <a:lnSpc>
                <a:spcPct val="120000"/>
              </a:lnSpc>
              <a:spcBef>
                <a:spcPts val="1600"/>
              </a:spcBef>
              <a:buFontTx/>
              <a:buNone/>
              <a:defRPr sz="2600" baseline="0">
                <a:solidFill>
                  <a:srgbClr val="005A92"/>
                </a:solidFill>
                <a:latin typeface="Century Gothic Bold" charset="0"/>
              </a:defRPr>
            </a:lvl1pPr>
            <a:lvl2pPr marL="360000" indent="-360000" fontAlgn="t">
              <a:lnSpc>
                <a:spcPct val="120000"/>
              </a:lnSpc>
              <a:spcBef>
                <a:spcPts val="0"/>
              </a:spcBef>
              <a:buClr>
                <a:srgbClr val="005A92"/>
              </a:buClr>
              <a:buFont typeface="Arial" charset="0"/>
              <a:buChar char="•"/>
              <a:defRPr sz="2600" baseline="0">
                <a:solidFill>
                  <a:srgbClr val="005A92"/>
                </a:solidFill>
              </a:defRPr>
            </a:lvl2pPr>
            <a:lvl3pPr marL="720000" indent="-360000" fontAlgn="t">
              <a:lnSpc>
                <a:spcPct val="120000"/>
              </a:lnSpc>
              <a:spcBef>
                <a:spcPts val="0"/>
              </a:spcBef>
              <a:buClr>
                <a:srgbClr val="005A92"/>
              </a:buClr>
              <a:buFont typeface="Wingdings" charset="2"/>
              <a:buChar char="§"/>
              <a:defRPr baseline="0">
                <a:solidFill>
                  <a:srgbClr val="005A92"/>
                </a:solidFill>
              </a:defRPr>
            </a:lvl3pPr>
            <a:lvl4pPr marL="0" indent="0">
              <a:lnSpc>
                <a:spcPct val="120000"/>
              </a:lnSpc>
              <a:spcBef>
                <a:spcPts val="0"/>
              </a:spcBef>
              <a:buFontTx/>
              <a:buNone/>
              <a:defRPr baseline="0">
                <a:solidFill>
                  <a:srgbClr val="005A92"/>
                </a:solidFill>
              </a:defRPr>
            </a:lvl4pPr>
            <a:lvl5pPr marL="0" indent="0">
              <a:lnSpc>
                <a:spcPct val="120000"/>
              </a:lnSpc>
              <a:spcBef>
                <a:spcPts val="0"/>
              </a:spcBef>
              <a:buFontTx/>
              <a:buNone/>
              <a:defRPr baseline="0">
                <a:solidFill>
                  <a:srgbClr val="005A9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5"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0" i="0" baseline="0">
                <a:solidFill>
                  <a:schemeClr val="bg1"/>
                </a:solidFill>
                <a:latin typeface="Century Gothic Bold" charset="0"/>
              </a:defRPr>
            </a:lvl1pPr>
          </a:lstStyle>
          <a:p>
            <a:pPr lvl="0"/>
            <a:r>
              <a:rPr lang="en-US" smtClean="0"/>
              <a:t>Click to edit Master text styles</a:t>
            </a:r>
          </a:p>
        </p:txBody>
      </p:sp>
    </p:spTree>
    <p:extLst>
      <p:ext uri="{BB962C8B-B14F-4D97-AF65-F5344CB8AC3E}">
        <p14:creationId xmlns:p14="http://schemas.microsoft.com/office/powerpoint/2010/main" val="276368545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Uzskaitījums 1_slej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1" i="0" baseline="0">
                <a:solidFill>
                  <a:schemeClr val="bg1"/>
                </a:solidFill>
                <a:latin typeface="Century Gothic" charset="0"/>
              </a:defRPr>
            </a:lvl1pPr>
          </a:lstStyle>
          <a:p>
            <a:pPr lvl="0"/>
            <a:r>
              <a:rPr lang="en-US" smtClean="0"/>
              <a:t>Click to edit Master text styles</a:t>
            </a:r>
          </a:p>
        </p:txBody>
      </p:sp>
      <p:sp>
        <p:nvSpPr>
          <p:cNvPr id="3" name="Content Placeholder 2"/>
          <p:cNvSpPr>
            <a:spLocks noGrp="1"/>
          </p:cNvSpPr>
          <p:nvPr>
            <p:ph idx="1"/>
          </p:nvPr>
        </p:nvSpPr>
        <p:spPr>
          <a:xfrm>
            <a:off x="628650" y="1769533"/>
            <a:ext cx="7886700" cy="369332"/>
          </a:xfrm>
          <a:prstGeom prst="rect">
            <a:avLst/>
          </a:prstGeom>
        </p:spPr>
        <p:txBody>
          <a:bodyPr lIns="0" tIns="0" rIns="0" bIns="0">
            <a:spAutoFit/>
          </a:bodyPr>
          <a:lstStyle>
            <a:lvl1pPr marL="360000" indent="-360000" defTabSz="360000" fontAlgn="t">
              <a:lnSpc>
                <a:spcPct val="120000"/>
              </a:lnSpc>
              <a:spcBef>
                <a:spcPts val="1600"/>
              </a:spcBef>
              <a:buClr>
                <a:srgbClr val="005A92"/>
              </a:buClr>
              <a:buSzPct val="150000"/>
              <a:buFont typeface="Wingdings" charset="2"/>
              <a:buChar char="§"/>
              <a:defRPr sz="2000" baseline="0">
                <a:solidFill>
                  <a:srgbClr val="005A92"/>
                </a:solidFill>
              </a:defRPr>
            </a:lvl1pPr>
          </a:lstStyle>
          <a:p>
            <a:pPr lvl="0"/>
            <a:r>
              <a:rPr lang="en-US" smtClean="0"/>
              <a:t>Click to edit Master text styles</a:t>
            </a:r>
          </a:p>
        </p:txBody>
      </p:sp>
    </p:spTree>
    <p:extLst>
      <p:ext uri="{BB962C8B-B14F-4D97-AF65-F5344CB8AC3E}">
        <p14:creationId xmlns:p14="http://schemas.microsoft.com/office/powerpoint/2010/main" val="18108915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XT 1_sleja_al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1" i="0" baseline="0">
                <a:solidFill>
                  <a:schemeClr val="bg1"/>
                </a:solidFill>
                <a:latin typeface="Century Gothic" charset="0"/>
              </a:defRPr>
            </a:lvl1pPr>
          </a:lstStyle>
          <a:p>
            <a:pPr lvl="0"/>
            <a:r>
              <a:rPr lang="en-US" smtClean="0"/>
              <a:t>Click to edit Master text styles</a:t>
            </a:r>
          </a:p>
        </p:txBody>
      </p:sp>
      <p:sp>
        <p:nvSpPr>
          <p:cNvPr id="8" name="Text Placeholder 2"/>
          <p:cNvSpPr>
            <a:spLocks noGrp="1"/>
          </p:cNvSpPr>
          <p:nvPr>
            <p:ph type="body" sz="quarter" idx="11"/>
          </p:nvPr>
        </p:nvSpPr>
        <p:spPr>
          <a:xfrm>
            <a:off x="628650" y="2413347"/>
            <a:ext cx="7886701" cy="461665"/>
          </a:xfrm>
          <a:prstGeom prst="rect">
            <a:avLst/>
          </a:prstGeom>
        </p:spPr>
        <p:txBody>
          <a:bodyPr wrap="square" lIns="0" tIns="0" rIns="0" bIns="0" anchor="t" anchorCtr="0">
            <a:spAutoFit/>
          </a:bodyPr>
          <a:lstStyle>
            <a:lvl1pPr marL="0" indent="0" algn="l">
              <a:lnSpc>
                <a:spcPct val="150000"/>
              </a:lnSpc>
              <a:spcBef>
                <a:spcPts val="0"/>
              </a:spcBef>
              <a:buFontTx/>
              <a:buNone/>
              <a:defRPr sz="2000" baseline="0">
                <a:solidFill>
                  <a:srgbClr val="005A92"/>
                </a:solidFill>
                <a:latin typeface="Century Gothic" charset="0"/>
              </a:defRPr>
            </a:lvl1pPr>
          </a:lstStyle>
          <a:p>
            <a:pPr lvl="0"/>
            <a:r>
              <a:rPr lang="en-US" smtClean="0"/>
              <a:t>Click to edit Master text styles</a:t>
            </a:r>
          </a:p>
        </p:txBody>
      </p:sp>
      <p:sp>
        <p:nvSpPr>
          <p:cNvPr id="10" name="Text Placeholder 2"/>
          <p:cNvSpPr>
            <a:spLocks noGrp="1"/>
          </p:cNvSpPr>
          <p:nvPr>
            <p:ph type="body" sz="quarter" idx="12"/>
          </p:nvPr>
        </p:nvSpPr>
        <p:spPr>
          <a:xfrm>
            <a:off x="628650" y="1731342"/>
            <a:ext cx="7886701" cy="600164"/>
          </a:xfrm>
          <a:prstGeom prst="rect">
            <a:avLst/>
          </a:prstGeom>
        </p:spPr>
        <p:txBody>
          <a:bodyPr wrap="square" lIns="0" tIns="0" rIns="0" bIns="0" anchor="t" anchorCtr="0">
            <a:spAutoFit/>
          </a:bodyPr>
          <a:lstStyle>
            <a:lvl1pPr marL="0" indent="0" algn="l">
              <a:lnSpc>
                <a:spcPct val="150000"/>
              </a:lnSpc>
              <a:spcBef>
                <a:spcPts val="0"/>
              </a:spcBef>
              <a:buFontTx/>
              <a:buNone/>
              <a:defRPr sz="2600" baseline="0">
                <a:solidFill>
                  <a:srgbClr val="005A92"/>
                </a:solidFill>
                <a:latin typeface="Century Gothic Bold" charset="0"/>
              </a:defRPr>
            </a:lvl1pPr>
          </a:lstStyle>
          <a:p>
            <a:pPr lvl="0"/>
            <a:r>
              <a:rPr lang="en-US" smtClean="0"/>
              <a:t>Click to edit Master text styles</a:t>
            </a:r>
          </a:p>
        </p:txBody>
      </p:sp>
    </p:spTree>
    <p:extLst>
      <p:ext uri="{BB962C8B-B14F-4D97-AF65-F5344CB8AC3E}">
        <p14:creationId xmlns:p14="http://schemas.microsoft.com/office/powerpoint/2010/main" val="180492118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XT 2_sleja_al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1" i="0" baseline="0">
                <a:solidFill>
                  <a:schemeClr val="bg1"/>
                </a:solidFill>
                <a:latin typeface="Century Gothic" charset="0"/>
              </a:defRPr>
            </a:lvl1pPr>
          </a:lstStyle>
          <a:p>
            <a:pPr lvl="0"/>
            <a:r>
              <a:rPr lang="en-US" smtClean="0"/>
              <a:t>Click to edit Master text styles</a:t>
            </a:r>
          </a:p>
        </p:txBody>
      </p:sp>
      <p:sp>
        <p:nvSpPr>
          <p:cNvPr id="8" name="Text Placeholder 2"/>
          <p:cNvSpPr>
            <a:spLocks noGrp="1"/>
          </p:cNvSpPr>
          <p:nvPr>
            <p:ph type="body" sz="quarter" idx="11"/>
          </p:nvPr>
        </p:nvSpPr>
        <p:spPr>
          <a:xfrm>
            <a:off x="628650" y="2413347"/>
            <a:ext cx="3661997" cy="461665"/>
          </a:xfrm>
          <a:prstGeom prst="rect">
            <a:avLst/>
          </a:prstGeom>
        </p:spPr>
        <p:txBody>
          <a:bodyPr wrap="square" lIns="0" tIns="0" rIns="0" bIns="0" anchor="t" anchorCtr="0">
            <a:spAutoFit/>
          </a:bodyPr>
          <a:lstStyle>
            <a:lvl1pPr marL="0" indent="0" algn="l">
              <a:lnSpc>
                <a:spcPct val="150000"/>
              </a:lnSpc>
              <a:spcBef>
                <a:spcPts val="0"/>
              </a:spcBef>
              <a:buFontTx/>
              <a:buNone/>
              <a:defRPr sz="2000" baseline="0">
                <a:solidFill>
                  <a:srgbClr val="005A92"/>
                </a:solidFill>
                <a:latin typeface="Century Gothic" charset="0"/>
              </a:defRPr>
            </a:lvl1pPr>
          </a:lstStyle>
          <a:p>
            <a:pPr lvl="0"/>
            <a:r>
              <a:rPr lang="en-US" smtClean="0"/>
              <a:t>Click to edit Master text styles</a:t>
            </a:r>
          </a:p>
        </p:txBody>
      </p:sp>
      <p:sp>
        <p:nvSpPr>
          <p:cNvPr id="10" name="Text Placeholder 2"/>
          <p:cNvSpPr>
            <a:spLocks noGrp="1"/>
          </p:cNvSpPr>
          <p:nvPr>
            <p:ph type="body" sz="quarter" idx="12"/>
          </p:nvPr>
        </p:nvSpPr>
        <p:spPr>
          <a:xfrm>
            <a:off x="628651" y="1731342"/>
            <a:ext cx="3661996" cy="600164"/>
          </a:xfrm>
          <a:prstGeom prst="rect">
            <a:avLst/>
          </a:prstGeom>
        </p:spPr>
        <p:txBody>
          <a:bodyPr wrap="square" lIns="0" tIns="0" rIns="0" bIns="0" anchor="t" anchorCtr="0">
            <a:spAutoFit/>
          </a:bodyPr>
          <a:lstStyle>
            <a:lvl1pPr marL="0" indent="0" algn="l">
              <a:lnSpc>
                <a:spcPct val="150000"/>
              </a:lnSpc>
              <a:spcBef>
                <a:spcPts val="0"/>
              </a:spcBef>
              <a:buFontTx/>
              <a:buNone/>
              <a:defRPr sz="2600" baseline="0">
                <a:solidFill>
                  <a:srgbClr val="005A92"/>
                </a:solidFill>
                <a:latin typeface="Century Gothic Bold" charset="0"/>
              </a:defRPr>
            </a:lvl1pPr>
          </a:lstStyle>
          <a:p>
            <a:pPr lvl="0"/>
            <a:r>
              <a:rPr lang="en-US" smtClean="0"/>
              <a:t>Click to edit Master text styles</a:t>
            </a:r>
          </a:p>
        </p:txBody>
      </p:sp>
      <p:sp>
        <p:nvSpPr>
          <p:cNvPr id="5" name="Text Placeholder 2"/>
          <p:cNvSpPr>
            <a:spLocks noGrp="1"/>
          </p:cNvSpPr>
          <p:nvPr>
            <p:ph type="body" sz="quarter" idx="13"/>
          </p:nvPr>
        </p:nvSpPr>
        <p:spPr>
          <a:xfrm>
            <a:off x="4743448" y="2413347"/>
            <a:ext cx="3661997" cy="461665"/>
          </a:xfrm>
          <a:prstGeom prst="rect">
            <a:avLst/>
          </a:prstGeom>
        </p:spPr>
        <p:txBody>
          <a:bodyPr wrap="square" lIns="0" tIns="0" rIns="0" bIns="0" anchor="t" anchorCtr="0">
            <a:spAutoFit/>
          </a:bodyPr>
          <a:lstStyle>
            <a:lvl1pPr marL="0" indent="0" algn="l">
              <a:lnSpc>
                <a:spcPct val="150000"/>
              </a:lnSpc>
              <a:spcBef>
                <a:spcPts val="0"/>
              </a:spcBef>
              <a:buFontTx/>
              <a:buNone/>
              <a:defRPr sz="2000" baseline="0">
                <a:solidFill>
                  <a:srgbClr val="005A92"/>
                </a:solidFill>
                <a:latin typeface="Century Gothic" charset="0"/>
              </a:defRPr>
            </a:lvl1pPr>
          </a:lstStyle>
          <a:p>
            <a:pPr lvl="0"/>
            <a:r>
              <a:rPr lang="en-US" smtClean="0"/>
              <a:t>Click to edit Master text styles</a:t>
            </a:r>
          </a:p>
        </p:txBody>
      </p:sp>
      <p:sp>
        <p:nvSpPr>
          <p:cNvPr id="6" name="Text Placeholder 2"/>
          <p:cNvSpPr>
            <a:spLocks noGrp="1"/>
          </p:cNvSpPr>
          <p:nvPr>
            <p:ph type="body" sz="quarter" idx="14"/>
          </p:nvPr>
        </p:nvSpPr>
        <p:spPr>
          <a:xfrm>
            <a:off x="4743449" y="1731342"/>
            <a:ext cx="3661996" cy="600164"/>
          </a:xfrm>
          <a:prstGeom prst="rect">
            <a:avLst/>
          </a:prstGeom>
        </p:spPr>
        <p:txBody>
          <a:bodyPr wrap="square" lIns="0" tIns="0" rIns="0" bIns="0" anchor="t" anchorCtr="0">
            <a:spAutoFit/>
          </a:bodyPr>
          <a:lstStyle>
            <a:lvl1pPr marL="0" indent="0" algn="l">
              <a:lnSpc>
                <a:spcPct val="150000"/>
              </a:lnSpc>
              <a:spcBef>
                <a:spcPts val="0"/>
              </a:spcBef>
              <a:buFontTx/>
              <a:buNone/>
              <a:defRPr sz="2600" baseline="0">
                <a:solidFill>
                  <a:srgbClr val="005A92"/>
                </a:solidFill>
                <a:latin typeface="Century Gothic Bold" charset="0"/>
              </a:defRPr>
            </a:lvl1pPr>
          </a:lstStyle>
          <a:p>
            <a:pPr lvl="0"/>
            <a:r>
              <a:rPr lang="en-US" smtClean="0"/>
              <a:t>Click to edit Master text styles</a:t>
            </a:r>
          </a:p>
        </p:txBody>
      </p:sp>
    </p:spTree>
    <p:extLst>
      <p:ext uri="{BB962C8B-B14F-4D97-AF65-F5344CB8AC3E}">
        <p14:creationId xmlns:p14="http://schemas.microsoft.com/office/powerpoint/2010/main" val="409060177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aldi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3228975" y="3244850"/>
            <a:ext cx="26860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ヒラギノ角ゴ Pro W3"/>
                <a:cs typeface="ヒラギノ角ゴ Pro W3"/>
              </a:defRPr>
            </a:lvl1pPr>
            <a:lvl2pPr marL="742950" indent="-285750" eaLnBrk="0" hangingPunct="0">
              <a:defRPr>
                <a:solidFill>
                  <a:schemeClr val="tx1"/>
                </a:solidFill>
                <a:latin typeface="Calibri" pitchFamily="34" charset="0"/>
                <a:ea typeface="ヒラギノ角ゴ Pro W3"/>
                <a:cs typeface="ヒラギノ角ゴ Pro W3"/>
              </a:defRPr>
            </a:lvl2pPr>
            <a:lvl3pPr marL="1143000" indent="-228600" eaLnBrk="0" hangingPunct="0">
              <a:defRPr>
                <a:solidFill>
                  <a:schemeClr val="tx1"/>
                </a:solidFill>
                <a:latin typeface="Calibri" pitchFamily="34" charset="0"/>
                <a:ea typeface="ヒラギノ角ゴ Pro W3"/>
                <a:cs typeface="ヒラギノ角ゴ Pro W3"/>
              </a:defRPr>
            </a:lvl3pPr>
            <a:lvl4pPr marL="1600200" indent="-228600" eaLnBrk="0" hangingPunct="0">
              <a:defRPr>
                <a:solidFill>
                  <a:schemeClr val="tx1"/>
                </a:solidFill>
                <a:latin typeface="Calibri" pitchFamily="34" charset="0"/>
                <a:ea typeface="ヒラギノ角ゴ Pro W3"/>
                <a:cs typeface="ヒラギノ角ゴ Pro W3"/>
              </a:defRPr>
            </a:lvl4pPr>
            <a:lvl5pPr marL="2057400" indent="-228600" eaLnBrk="0" hangingPunct="0">
              <a:defRPr>
                <a:solidFill>
                  <a:schemeClr val="tx1"/>
                </a:solidFill>
                <a:latin typeface="Calibri"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a:cs typeface="ヒラギノ角ゴ Pro W3"/>
              </a:defRPr>
            </a:lvl9pPr>
          </a:lstStyle>
          <a:p>
            <a:pPr algn="ctr" defTabSz="457200" eaLnBrk="1" fontAlgn="base" hangingPunct="1">
              <a:spcBef>
                <a:spcPct val="0"/>
              </a:spcBef>
              <a:spcAft>
                <a:spcPct val="0"/>
              </a:spcAft>
              <a:defRPr/>
            </a:pPr>
            <a:r>
              <a:rPr lang="lv-LV" altLang="lv-LV" sz="3000" smtClean="0">
                <a:solidFill>
                  <a:srgbClr val="FFFFFF"/>
                </a:solidFill>
                <a:latin typeface="Century Gothic Bold" pitchFamily="34" charset="0"/>
              </a:rPr>
              <a:t>www.altum.lv</a:t>
            </a:r>
          </a:p>
        </p:txBody>
      </p:sp>
      <p:sp>
        <p:nvSpPr>
          <p:cNvPr id="4" name="Text Placeholder 2"/>
          <p:cNvSpPr>
            <a:spLocks noGrp="1"/>
          </p:cNvSpPr>
          <p:nvPr>
            <p:ph type="body" sz="quarter" idx="11"/>
          </p:nvPr>
        </p:nvSpPr>
        <p:spPr>
          <a:xfrm>
            <a:off x="2514600" y="4504460"/>
            <a:ext cx="4118845" cy="415498"/>
          </a:xfrm>
          <a:prstGeom prst="rect">
            <a:avLst/>
          </a:prstGeom>
        </p:spPr>
        <p:txBody>
          <a:bodyPr lIns="0" tIns="0" rIns="0" bIns="0" anchor="b" anchorCtr="0">
            <a:spAutoFit/>
          </a:bodyPr>
          <a:lstStyle>
            <a:lvl1pPr marL="0" indent="0" algn="ctr">
              <a:lnSpc>
                <a:spcPct val="150000"/>
              </a:lnSpc>
              <a:spcBef>
                <a:spcPts val="0"/>
              </a:spcBef>
              <a:buFontTx/>
              <a:buNone/>
              <a:defRPr sz="1800" baseline="0">
                <a:solidFill>
                  <a:schemeClr val="bg1"/>
                </a:solidFill>
                <a:latin typeface="Century Gothic" charset="0"/>
              </a:defRPr>
            </a:lvl1pPr>
          </a:lstStyle>
          <a:p>
            <a:pPr lvl="0"/>
            <a:r>
              <a:rPr lang="en-US" smtClean="0"/>
              <a:t>Click to edit Master text styles</a:t>
            </a:r>
          </a:p>
        </p:txBody>
      </p:sp>
      <p:sp>
        <p:nvSpPr>
          <p:cNvPr id="5" name="Text Placeholder 2"/>
          <p:cNvSpPr>
            <a:spLocks noGrp="1"/>
          </p:cNvSpPr>
          <p:nvPr>
            <p:ph type="body" sz="quarter" idx="10"/>
          </p:nvPr>
        </p:nvSpPr>
        <p:spPr>
          <a:xfrm>
            <a:off x="971045" y="1068388"/>
            <a:ext cx="7201912" cy="553998"/>
          </a:xfrm>
          <a:prstGeom prst="rect">
            <a:avLst/>
          </a:prstGeom>
        </p:spPr>
        <p:txBody>
          <a:bodyPr lIns="0" tIns="0" rIns="0" bIns="0">
            <a:spAutoFit/>
          </a:bodyPr>
          <a:lstStyle>
            <a:lvl1pPr marL="0" indent="0" algn="ctr">
              <a:lnSpc>
                <a:spcPct val="120000"/>
              </a:lnSpc>
              <a:buFontTx/>
              <a:buNone/>
              <a:defRPr sz="3000" baseline="0">
                <a:solidFill>
                  <a:schemeClr val="bg1"/>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1607182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saukum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71045" y="1068387"/>
            <a:ext cx="7201912" cy="664797"/>
          </a:xfrm>
          <a:prstGeom prst="rect">
            <a:avLst/>
          </a:prstGeom>
        </p:spPr>
        <p:txBody>
          <a:bodyPr lIns="0" tIns="0" rIns="0" bIns="0">
            <a:spAutoFit/>
          </a:bodyPr>
          <a:lstStyle>
            <a:lvl1pPr marL="0" indent="0" algn="ctr">
              <a:lnSpc>
                <a:spcPct val="120000"/>
              </a:lnSpc>
              <a:buFontTx/>
              <a:buNone/>
              <a:defRPr sz="3600" baseline="0">
                <a:solidFill>
                  <a:schemeClr val="bg1"/>
                </a:solidFill>
                <a:latin typeface="Century Gothic Bold" charset="0"/>
              </a:defRPr>
            </a:lvl1pPr>
          </a:lstStyle>
          <a:p>
            <a:pPr lvl="0"/>
            <a:r>
              <a:rPr lang="en-US" smtClean="0"/>
              <a:t>Click to edit Master text styles</a:t>
            </a:r>
          </a:p>
        </p:txBody>
      </p:sp>
      <p:sp>
        <p:nvSpPr>
          <p:cNvPr id="4" name="Text Placeholder 2"/>
          <p:cNvSpPr>
            <a:spLocks noGrp="1"/>
          </p:cNvSpPr>
          <p:nvPr>
            <p:ph type="body" sz="quarter" idx="11"/>
          </p:nvPr>
        </p:nvSpPr>
        <p:spPr>
          <a:xfrm>
            <a:off x="4572000" y="4504460"/>
            <a:ext cx="4118845" cy="415498"/>
          </a:xfrm>
          <a:prstGeom prst="rect">
            <a:avLst/>
          </a:prstGeom>
        </p:spPr>
        <p:txBody>
          <a:bodyPr lIns="0" tIns="0" rIns="0" bIns="0" anchor="b" anchorCtr="0">
            <a:spAutoFit/>
          </a:bodyPr>
          <a:lstStyle>
            <a:lvl1pPr marL="0" indent="0" algn="r">
              <a:lnSpc>
                <a:spcPct val="150000"/>
              </a:lnSpc>
              <a:spcBef>
                <a:spcPts val="0"/>
              </a:spcBef>
              <a:buFontTx/>
              <a:buNone/>
              <a:defRPr sz="1800" baseline="0">
                <a:solidFill>
                  <a:schemeClr val="bg1"/>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3980744496"/>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318423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lv-LV"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4AFCD9-6280-4CC6-B8D3-69A8CCBB66D8}" type="datetime1">
              <a:rPr lang="en-US" altLang="lv-LV" smtClean="0"/>
              <a:pPr>
                <a:defRPr/>
              </a:pPr>
              <a:t>3/20/2017</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000" baseline="0">
                <a:latin typeface="Century Gothic" pitchFamily="34" charset="0"/>
              </a:defRPr>
            </a:lvl1pPr>
          </a:lstStyle>
          <a:p>
            <a:pPr>
              <a:defRPr/>
            </a:pPr>
            <a:fld id="{609F0F2B-E90C-48CA-BB72-972A0CD5AC73}" type="slidenum">
              <a:rPr lang="en-US" altLang="lv-LV" smtClean="0"/>
              <a:pPr>
                <a:defRPr/>
              </a:pPr>
              <a:t>‹#›</a:t>
            </a:fld>
            <a:endParaRPr lang="en-US" altLang="lv-LV" dirty="0"/>
          </a:p>
        </p:txBody>
      </p:sp>
    </p:spTree>
    <p:extLst>
      <p:ext uri="{BB962C8B-B14F-4D97-AF65-F5344CB8AC3E}">
        <p14:creationId xmlns:p14="http://schemas.microsoft.com/office/powerpoint/2010/main" val="312288107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Click to edit Master title style</a:t>
            </a:r>
            <a:endParaRPr lang="en-US"/>
          </a:p>
        </p:txBody>
      </p:sp>
      <p:sp>
        <p:nvSpPr>
          <p:cNvPr id="3" name="Content Placeholder 2"/>
          <p:cNvSpPr>
            <a:spLocks noGrp="1"/>
          </p:cNvSpPr>
          <p:nvPr>
            <p:ph idx="1"/>
          </p:nvPr>
        </p:nvSpPr>
        <p:spPr/>
        <p:txBody>
          <a:bodyPr/>
          <a:lstStyle/>
          <a:p>
            <a:pPr lvl="0"/>
            <a:r>
              <a:rPr lang="lv-LV" dirty="0" err="1" smtClean="0"/>
              <a:t>Click</a:t>
            </a:r>
            <a:r>
              <a:rPr lang="lv-LV" dirty="0" smtClean="0"/>
              <a:t> to </a:t>
            </a:r>
            <a:r>
              <a:rPr lang="lv-LV" dirty="0" err="1" smtClean="0"/>
              <a:t>edit</a:t>
            </a:r>
            <a:r>
              <a:rPr lang="lv-LV" dirty="0" smtClean="0"/>
              <a:t> </a:t>
            </a:r>
            <a:r>
              <a:rPr lang="lv-LV" dirty="0" err="1" smtClean="0"/>
              <a:t>Master</a:t>
            </a:r>
            <a:r>
              <a:rPr lang="lv-LV" dirty="0" smtClean="0"/>
              <a:t> </a:t>
            </a:r>
            <a:r>
              <a:rPr lang="lv-LV" dirty="0" err="1" smtClean="0"/>
              <a:t>text</a:t>
            </a:r>
            <a:r>
              <a:rPr lang="lv-LV" dirty="0" smtClean="0"/>
              <a:t> </a:t>
            </a:r>
            <a:r>
              <a:rPr lang="lv-LV" dirty="0" err="1" smtClean="0"/>
              <a:t>styles</a:t>
            </a:r>
            <a:endParaRPr lang="lv-LV" dirty="0" smtClean="0"/>
          </a:p>
          <a:p>
            <a:pPr lvl="1"/>
            <a:r>
              <a:rPr lang="lv-LV" dirty="0" err="1" smtClean="0"/>
              <a:t>Second</a:t>
            </a:r>
            <a:r>
              <a:rPr lang="lv-LV" dirty="0" smtClean="0"/>
              <a:t> </a:t>
            </a:r>
            <a:r>
              <a:rPr lang="lv-LV" dirty="0" err="1" smtClean="0"/>
              <a:t>level</a:t>
            </a:r>
            <a:endParaRPr lang="lv-LV" dirty="0" smtClean="0"/>
          </a:p>
          <a:p>
            <a:pPr lvl="2"/>
            <a:r>
              <a:rPr lang="lv-LV" dirty="0" err="1" smtClean="0"/>
              <a:t>Third</a:t>
            </a:r>
            <a:r>
              <a:rPr lang="lv-LV" dirty="0" smtClean="0"/>
              <a:t> </a:t>
            </a:r>
            <a:r>
              <a:rPr lang="lv-LV" dirty="0" err="1" smtClean="0"/>
              <a:t>level</a:t>
            </a:r>
            <a:endParaRPr lang="lv-LV" dirty="0" smtClean="0"/>
          </a:p>
          <a:p>
            <a:pPr lvl="3"/>
            <a:r>
              <a:rPr lang="lv-LV" dirty="0" err="1" smtClean="0"/>
              <a:t>Fourth</a:t>
            </a:r>
            <a:r>
              <a:rPr lang="lv-LV" dirty="0" smtClean="0"/>
              <a:t> </a:t>
            </a:r>
            <a:r>
              <a:rPr lang="lv-LV" dirty="0" err="1" smtClean="0"/>
              <a:t>level</a:t>
            </a:r>
            <a:endParaRPr lang="lv-LV" dirty="0" smtClean="0"/>
          </a:p>
          <a:p>
            <a:pPr lvl="4"/>
            <a:r>
              <a:rPr lang="lv-LV" dirty="0" err="1" smtClean="0"/>
              <a:t>Fifth</a:t>
            </a:r>
            <a:r>
              <a:rPr lang="lv-LV" dirty="0" smtClean="0"/>
              <a:t> </a:t>
            </a:r>
            <a:r>
              <a:rPr lang="lv-LV" dirty="0" err="1" smtClean="0"/>
              <a:t>level</a:t>
            </a:r>
            <a:endParaRPr lang="en-US" dirty="0"/>
          </a:p>
        </p:txBody>
      </p:sp>
      <p:sp>
        <p:nvSpPr>
          <p:cNvPr id="4" name="Date Placeholder 3"/>
          <p:cNvSpPr>
            <a:spLocks noGrp="1"/>
          </p:cNvSpPr>
          <p:nvPr>
            <p:ph type="dt" sz="half" idx="10"/>
          </p:nvPr>
        </p:nvSpPr>
        <p:spPr/>
        <p:txBody>
          <a:bodyPr/>
          <a:lstStyle>
            <a:lvl1pPr>
              <a:defRPr/>
            </a:lvl1pPr>
          </a:lstStyle>
          <a:p>
            <a:pPr>
              <a:defRPr/>
            </a:pPr>
            <a:fld id="{5AE24CBA-55D1-4FC3-9BE9-6D3628A15092}" type="datetime1">
              <a:rPr lang="en-US" altLang="lv-LV" smtClean="0"/>
              <a:pPr>
                <a:defRPr/>
              </a:pPr>
              <a:t>3/20/2017</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7671D36-E721-4A03-B79D-5825C94E8B7F}" type="slidenum">
              <a:rPr lang="en-US" altLang="lv-LV"/>
              <a:pPr>
                <a:defRPr/>
              </a:pPr>
              <a:t>‹#›</a:t>
            </a:fld>
            <a:endParaRPr lang="en-US" altLang="lv-LV" dirty="0"/>
          </a:p>
        </p:txBody>
      </p:sp>
    </p:spTree>
    <p:extLst>
      <p:ext uri="{BB962C8B-B14F-4D97-AF65-F5344CB8AC3E}">
        <p14:creationId xmlns:p14="http://schemas.microsoft.com/office/powerpoint/2010/main" val="336272628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lv-LV"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2265A0-E353-4215-9A59-F3452DEA4ED1}" type="datetime1">
              <a:rPr lang="en-US" altLang="lv-LV" smtClean="0"/>
              <a:pPr>
                <a:defRPr/>
              </a:pPr>
              <a:t>3/20/2017</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81DCF25-7813-48A0-8687-17885F696D79}" type="slidenum">
              <a:rPr lang="en-US" altLang="lv-LV"/>
              <a:pPr>
                <a:defRPr/>
              </a:pPr>
              <a:t>‹#›</a:t>
            </a:fld>
            <a:endParaRPr lang="en-US" altLang="lv-LV"/>
          </a:p>
        </p:txBody>
      </p:sp>
    </p:spTree>
    <p:extLst>
      <p:ext uri="{BB962C8B-B14F-4D97-AF65-F5344CB8AC3E}">
        <p14:creationId xmlns:p14="http://schemas.microsoft.com/office/powerpoint/2010/main" val="231081978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2DBED97-DA06-4ECA-8C26-D34513924E8F}" type="datetime1">
              <a:rPr lang="en-US" altLang="lv-LV" smtClean="0"/>
              <a:pPr>
                <a:defRPr/>
              </a:pPr>
              <a:t>3/20/2017</a:t>
            </a:fld>
            <a:endParaRPr lang="en-US" altLang="lv-LV"/>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A4C1902-F74C-4E19-957D-52027A86E409}" type="slidenum">
              <a:rPr lang="en-US" altLang="lv-LV"/>
              <a:pPr>
                <a:defRPr/>
              </a:pPr>
              <a:t>‹#›</a:t>
            </a:fld>
            <a:endParaRPr lang="en-US" altLang="lv-LV"/>
          </a:p>
        </p:txBody>
      </p:sp>
    </p:spTree>
    <p:extLst>
      <p:ext uri="{BB962C8B-B14F-4D97-AF65-F5344CB8AC3E}">
        <p14:creationId xmlns:p14="http://schemas.microsoft.com/office/powerpoint/2010/main" val="315852675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C0AA34C-25E1-405B-A1B0-DEB1DE77FD95}" type="datetime1">
              <a:rPr lang="en-US" altLang="lv-LV" smtClean="0"/>
              <a:pPr>
                <a:defRPr/>
              </a:pPr>
              <a:t>3/20/2017</a:t>
            </a:fld>
            <a:endParaRPr lang="en-US" altLang="lv-LV"/>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C5A4651-960D-45AB-9A94-A929F90BA924}" type="slidenum">
              <a:rPr lang="en-US" altLang="lv-LV"/>
              <a:pPr>
                <a:defRPr/>
              </a:pPr>
              <a:t>‹#›</a:t>
            </a:fld>
            <a:endParaRPr lang="en-US" altLang="lv-LV"/>
          </a:p>
        </p:txBody>
      </p:sp>
    </p:spTree>
    <p:extLst>
      <p:ext uri="{BB962C8B-B14F-4D97-AF65-F5344CB8AC3E}">
        <p14:creationId xmlns:p14="http://schemas.microsoft.com/office/powerpoint/2010/main" val="39073839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61B64C6-A542-469F-A738-0F7734CE2B1A}" type="datetime1">
              <a:rPr lang="en-US" altLang="lv-LV" smtClean="0"/>
              <a:pPr>
                <a:defRPr/>
              </a:pPr>
              <a:t>3/20/2017</a:t>
            </a:fld>
            <a:endParaRPr lang="en-US" altLang="lv-LV"/>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4730E88-FA81-4FFB-8984-2DAFC9071EF2}" type="slidenum">
              <a:rPr lang="en-US" altLang="lv-LV"/>
              <a:pPr>
                <a:defRPr/>
              </a:pPr>
              <a:t>‹#›</a:t>
            </a:fld>
            <a:endParaRPr lang="en-US" altLang="lv-LV"/>
          </a:p>
        </p:txBody>
      </p:sp>
    </p:spTree>
    <p:extLst>
      <p:ext uri="{BB962C8B-B14F-4D97-AF65-F5344CB8AC3E}">
        <p14:creationId xmlns:p14="http://schemas.microsoft.com/office/powerpoint/2010/main" val="293079920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3F01D7-91C9-4B2F-BC13-D8FAAF8CB3F9}" type="datetime1">
              <a:rPr lang="en-US" altLang="lv-LV" smtClean="0"/>
              <a:pPr>
                <a:defRPr/>
              </a:pPr>
              <a:t>3/20/2017</a:t>
            </a:fld>
            <a:endParaRPr lang="en-US" altLang="lv-LV"/>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CD2D815-6FCC-4E75-BA0A-6ACF4D59BD6A}" type="slidenum">
              <a:rPr lang="en-US" altLang="lv-LV"/>
              <a:pPr>
                <a:defRPr/>
              </a:pPr>
              <a:t>‹#›</a:t>
            </a:fld>
            <a:endParaRPr lang="en-US" altLang="lv-LV"/>
          </a:p>
        </p:txBody>
      </p:sp>
    </p:spTree>
    <p:extLst>
      <p:ext uri="{BB962C8B-B14F-4D97-AF65-F5344CB8AC3E}">
        <p14:creationId xmlns:p14="http://schemas.microsoft.com/office/powerpoint/2010/main" val="161206299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lv-LV"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0B8127-2992-4223-8F99-CD7466FD0658}" type="datetime1">
              <a:rPr lang="en-US" altLang="lv-LV" smtClean="0"/>
              <a:pPr>
                <a:defRPr/>
              </a:pPr>
              <a:t>3/20/2017</a:t>
            </a:fld>
            <a:endParaRPr lang="en-US" altLang="lv-LV"/>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AB99AB5-F1EB-48B4-851D-FA83D68BAA0C}" type="slidenum">
              <a:rPr lang="en-US" altLang="lv-LV"/>
              <a:pPr>
                <a:defRPr/>
              </a:pPr>
              <a:t>‹#›</a:t>
            </a:fld>
            <a:endParaRPr lang="en-US" altLang="lv-LV"/>
          </a:p>
        </p:txBody>
      </p:sp>
    </p:spTree>
    <p:extLst>
      <p:ext uri="{BB962C8B-B14F-4D97-AF65-F5344CB8AC3E}">
        <p14:creationId xmlns:p14="http://schemas.microsoft.com/office/powerpoint/2010/main" val="36570825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lv-LV"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4D95B0-B79B-4BDC-B4D5-C6D686250900}" type="datetime1">
              <a:rPr lang="en-US" altLang="lv-LV" smtClean="0"/>
              <a:pPr>
                <a:defRPr/>
              </a:pPr>
              <a:t>3/20/2017</a:t>
            </a:fld>
            <a:endParaRPr lang="en-US" altLang="lv-LV"/>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DFBA9A1-D5C4-45E1-A7EC-D3E4FE0C7644}" type="slidenum">
              <a:rPr lang="en-US" altLang="lv-LV"/>
              <a:pPr>
                <a:defRPr/>
              </a:pPr>
              <a:t>‹#›</a:t>
            </a:fld>
            <a:endParaRPr lang="en-US" altLang="lv-LV"/>
          </a:p>
        </p:txBody>
      </p:sp>
    </p:spTree>
    <p:extLst>
      <p:ext uri="{BB962C8B-B14F-4D97-AF65-F5344CB8AC3E}">
        <p14:creationId xmlns:p14="http://schemas.microsoft.com/office/powerpoint/2010/main" val="3560536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saukums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71045" y="754203"/>
            <a:ext cx="7201912" cy="701731"/>
          </a:xfrm>
          <a:prstGeom prst="rect">
            <a:avLst/>
          </a:prstGeom>
        </p:spPr>
        <p:txBody>
          <a:bodyPr lIns="0" tIns="0" rIns="0" bIns="0" anchor="t" anchorCtr="0">
            <a:spAutoFit/>
          </a:bodyPr>
          <a:lstStyle>
            <a:lvl1pPr marL="0" indent="0" algn="l">
              <a:lnSpc>
                <a:spcPct val="120000"/>
              </a:lnSpc>
              <a:spcBef>
                <a:spcPts val="0"/>
              </a:spcBef>
              <a:buFontTx/>
              <a:buNone/>
              <a:defRPr sz="3800" baseline="0">
                <a:solidFill>
                  <a:schemeClr val="bg1"/>
                </a:solidFill>
                <a:latin typeface="Century Gothic Bold" charset="0"/>
              </a:defRPr>
            </a:lvl1pPr>
          </a:lstStyle>
          <a:p>
            <a:pPr lvl="0"/>
            <a:r>
              <a:rPr lang="en-US" smtClean="0"/>
              <a:t>Click to edit Master text styles</a:t>
            </a:r>
          </a:p>
        </p:txBody>
      </p:sp>
    </p:spTree>
    <p:extLst>
      <p:ext uri="{BB962C8B-B14F-4D97-AF65-F5344CB8AC3E}">
        <p14:creationId xmlns:p14="http://schemas.microsoft.com/office/powerpoint/2010/main" val="2525793075"/>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5C5A4A-8143-4AB4-A209-778AE83A573D}" type="datetime1">
              <a:rPr lang="en-US" altLang="lv-LV" smtClean="0"/>
              <a:pPr>
                <a:defRPr/>
              </a:pPr>
              <a:t>3/20/2017</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807A20-2533-4C8E-8126-1329AD7E8E18}" type="slidenum">
              <a:rPr lang="en-US" altLang="lv-LV"/>
              <a:pPr>
                <a:defRPr/>
              </a:pPr>
              <a:t>‹#›</a:t>
            </a:fld>
            <a:endParaRPr lang="en-US" altLang="lv-LV"/>
          </a:p>
        </p:txBody>
      </p:sp>
    </p:spTree>
    <p:extLst>
      <p:ext uri="{BB962C8B-B14F-4D97-AF65-F5344CB8AC3E}">
        <p14:creationId xmlns:p14="http://schemas.microsoft.com/office/powerpoint/2010/main" val="25592115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lv-LV"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D89F99-9DAB-4D67-AA6C-11796CEF04FD}" type="datetime1">
              <a:rPr lang="en-US" altLang="lv-LV" smtClean="0"/>
              <a:pPr>
                <a:defRPr/>
              </a:pPr>
              <a:t>3/20/2017</a:t>
            </a:fld>
            <a:endParaRPr lang="en-US" altLang="lv-LV"/>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13096D-095A-4A40-81D7-979FCEABC482}" type="slidenum">
              <a:rPr lang="en-US" altLang="lv-LV"/>
              <a:pPr>
                <a:defRPr/>
              </a:pPr>
              <a:t>‹#›</a:t>
            </a:fld>
            <a:endParaRPr lang="en-US" altLang="lv-LV"/>
          </a:p>
        </p:txBody>
      </p:sp>
    </p:spTree>
    <p:extLst>
      <p:ext uri="{BB962C8B-B14F-4D97-AF65-F5344CB8AC3E}">
        <p14:creationId xmlns:p14="http://schemas.microsoft.com/office/powerpoint/2010/main" val="129232622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Liela 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80992"/>
          </a:xfrm>
          <a:prstGeom prst="rect">
            <a:avLst/>
          </a:prstGeom>
        </p:spPr>
        <p:txBody>
          <a:bodyPr lIns="0" tIns="0" rIns="0" bIns="0" numCol="2" spcCol="360000">
            <a:noAutofit/>
          </a:bodyPr>
          <a:lstStyle>
            <a:lvl1pPr marL="0" marR="0" indent="0" algn="l" defTabSz="914400" rtl="0" eaLnBrk="1" fontAlgn="t" latinLnBrk="0" hangingPunct="1">
              <a:lnSpc>
                <a:spcPct val="120000"/>
              </a:lnSpc>
              <a:spcBef>
                <a:spcPts val="1600"/>
              </a:spcBef>
              <a:spcAft>
                <a:spcPts val="0"/>
              </a:spcAft>
              <a:buClrTx/>
              <a:buSzTx/>
              <a:buFontTx/>
              <a:buNone/>
              <a:tabLst/>
              <a:defRPr sz="2000" baseline="0">
                <a:solidFill>
                  <a:srgbClr val="005A92"/>
                </a:solidFill>
              </a:defRPr>
            </a:lvl1pPr>
          </a:lstStyle>
          <a:p>
            <a:pPr marL="0" marR="0" lvl="0" indent="0" algn="l" defTabSz="914400" rtl="0" eaLnBrk="1" fontAlgn="t" latinLnBrk="0" hangingPunct="1">
              <a:lnSpc>
                <a:spcPct val="120000"/>
              </a:lnSpc>
              <a:spcBef>
                <a:spcPts val="160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724498085"/>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tart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46945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Alt Start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45102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Nosaukum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71045" y="1068387"/>
            <a:ext cx="7201912" cy="664797"/>
          </a:xfrm>
          <a:prstGeom prst="rect">
            <a:avLst/>
          </a:prstGeom>
        </p:spPr>
        <p:txBody>
          <a:bodyPr lIns="0" tIns="0" rIns="0" bIns="0">
            <a:spAutoFit/>
          </a:bodyPr>
          <a:lstStyle>
            <a:lvl1pPr marL="0" indent="0" algn="ctr">
              <a:lnSpc>
                <a:spcPct val="120000"/>
              </a:lnSpc>
              <a:buFontTx/>
              <a:buNone/>
              <a:defRPr sz="3600" baseline="0">
                <a:solidFill>
                  <a:schemeClr val="bg1"/>
                </a:solidFill>
                <a:latin typeface="Century Gothic Bold" charset="0"/>
              </a:defRPr>
            </a:lvl1pPr>
          </a:lstStyle>
          <a:p>
            <a:pPr lvl="0"/>
            <a:r>
              <a:rPr lang="en-US" smtClean="0"/>
              <a:t>Click to edit Master text styles</a:t>
            </a:r>
          </a:p>
        </p:txBody>
      </p:sp>
      <p:sp>
        <p:nvSpPr>
          <p:cNvPr id="4" name="Text Placeholder 2"/>
          <p:cNvSpPr>
            <a:spLocks noGrp="1"/>
          </p:cNvSpPr>
          <p:nvPr>
            <p:ph type="body" sz="quarter" idx="11"/>
          </p:nvPr>
        </p:nvSpPr>
        <p:spPr>
          <a:xfrm>
            <a:off x="4572000" y="4504460"/>
            <a:ext cx="4118845" cy="415498"/>
          </a:xfrm>
          <a:prstGeom prst="rect">
            <a:avLst/>
          </a:prstGeom>
        </p:spPr>
        <p:txBody>
          <a:bodyPr lIns="0" tIns="0" rIns="0" bIns="0" anchor="b" anchorCtr="0">
            <a:spAutoFit/>
          </a:bodyPr>
          <a:lstStyle>
            <a:lvl1pPr marL="0" indent="0" algn="r">
              <a:lnSpc>
                <a:spcPct val="150000"/>
              </a:lnSpc>
              <a:spcBef>
                <a:spcPts val="0"/>
              </a:spcBef>
              <a:buFontTx/>
              <a:buNone/>
              <a:defRPr sz="1800" baseline="0">
                <a:solidFill>
                  <a:schemeClr val="bg1"/>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324622726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Nosaukums_al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71045" y="754203"/>
            <a:ext cx="7201912" cy="701731"/>
          </a:xfrm>
          <a:prstGeom prst="rect">
            <a:avLst/>
          </a:prstGeom>
        </p:spPr>
        <p:txBody>
          <a:bodyPr lIns="0" tIns="0" rIns="0" bIns="0" anchor="t" anchorCtr="0">
            <a:spAutoFit/>
          </a:bodyPr>
          <a:lstStyle>
            <a:lvl1pPr marL="0" indent="0" algn="l">
              <a:lnSpc>
                <a:spcPct val="120000"/>
              </a:lnSpc>
              <a:spcBef>
                <a:spcPts val="0"/>
              </a:spcBef>
              <a:buFontTx/>
              <a:buNone/>
              <a:defRPr sz="3800" baseline="0">
                <a:solidFill>
                  <a:schemeClr val="bg1"/>
                </a:solidFill>
                <a:latin typeface="Century Gothic Bold" charset="0"/>
              </a:defRPr>
            </a:lvl1pPr>
          </a:lstStyle>
          <a:p>
            <a:pPr lvl="0"/>
            <a:r>
              <a:rPr lang="en-US" smtClean="0"/>
              <a:t>Click to edit Master text styles</a:t>
            </a:r>
          </a:p>
        </p:txBody>
      </p:sp>
    </p:spTree>
    <p:extLst>
      <p:ext uri="{BB962C8B-B14F-4D97-AF65-F5344CB8AC3E}">
        <p14:creationId xmlns:p14="http://schemas.microsoft.com/office/powerpoint/2010/main" val="398682735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atur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71045" y="735731"/>
            <a:ext cx="7201912" cy="553998"/>
          </a:xfrm>
          <a:prstGeom prst="rect">
            <a:avLst/>
          </a:prstGeom>
        </p:spPr>
        <p:txBody>
          <a:bodyPr lIns="0" tIns="0" rIns="0" bIns="0" anchor="b" anchorCtr="0">
            <a:spAutoFit/>
          </a:bodyPr>
          <a:lstStyle>
            <a:lvl1pPr marL="0" indent="0" algn="l">
              <a:lnSpc>
                <a:spcPct val="120000"/>
              </a:lnSpc>
              <a:spcBef>
                <a:spcPts val="0"/>
              </a:spcBef>
              <a:buFontTx/>
              <a:buNone/>
              <a:defRPr sz="3000" baseline="0">
                <a:solidFill>
                  <a:schemeClr val="bg1"/>
                </a:solidFill>
                <a:latin typeface="Century Gothic Bold" charset="0"/>
              </a:defRPr>
            </a:lvl1pPr>
          </a:lstStyle>
          <a:p>
            <a:pPr lvl="0"/>
            <a:r>
              <a:rPr lang="en-US" smtClean="0"/>
              <a:t>Click to edit Master text styles</a:t>
            </a:r>
          </a:p>
        </p:txBody>
      </p:sp>
      <p:sp>
        <p:nvSpPr>
          <p:cNvPr id="5" name="Text Placeholder 2"/>
          <p:cNvSpPr>
            <a:spLocks noGrp="1"/>
          </p:cNvSpPr>
          <p:nvPr>
            <p:ph type="body" sz="quarter" idx="12"/>
          </p:nvPr>
        </p:nvSpPr>
        <p:spPr>
          <a:xfrm>
            <a:off x="971045" y="1359986"/>
            <a:ext cx="7201912" cy="640175"/>
          </a:xfrm>
          <a:prstGeom prst="rect">
            <a:avLst/>
          </a:prstGeom>
        </p:spPr>
        <p:txBody>
          <a:bodyPr lIns="0" tIns="0" rIns="0" bIns="0" anchor="t" anchorCtr="0">
            <a:spAutoFit/>
          </a:bodyPr>
          <a:lstStyle>
            <a:lvl1pPr marL="0" indent="0" algn="l">
              <a:lnSpc>
                <a:spcPct val="160000"/>
              </a:lnSpc>
              <a:spcBef>
                <a:spcPts val="0"/>
              </a:spcBef>
              <a:spcAft>
                <a:spcPts val="0"/>
              </a:spcAft>
              <a:buFontTx/>
              <a:buNone/>
              <a:defRPr sz="2600" baseline="0">
                <a:solidFill>
                  <a:schemeClr val="bg1"/>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183063456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aturs_al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71045" y="735731"/>
            <a:ext cx="7201912" cy="553998"/>
          </a:xfrm>
          <a:prstGeom prst="rect">
            <a:avLst/>
          </a:prstGeom>
        </p:spPr>
        <p:txBody>
          <a:bodyPr lIns="0" tIns="0" rIns="0" bIns="0" anchor="b" anchorCtr="0">
            <a:spAutoFit/>
          </a:bodyPr>
          <a:lstStyle>
            <a:lvl1pPr marL="0" indent="0" algn="l">
              <a:lnSpc>
                <a:spcPct val="120000"/>
              </a:lnSpc>
              <a:spcBef>
                <a:spcPts val="0"/>
              </a:spcBef>
              <a:buFontTx/>
              <a:buNone/>
              <a:defRPr sz="3000" baseline="0">
                <a:solidFill>
                  <a:srgbClr val="005A92"/>
                </a:solidFill>
                <a:latin typeface="Century Gothic Bold" charset="0"/>
              </a:defRPr>
            </a:lvl1pPr>
          </a:lstStyle>
          <a:p>
            <a:pPr lvl="0"/>
            <a:r>
              <a:rPr lang="en-US" smtClean="0"/>
              <a:t>Click to edit Master text styles</a:t>
            </a:r>
          </a:p>
        </p:txBody>
      </p:sp>
      <p:sp>
        <p:nvSpPr>
          <p:cNvPr id="5" name="Text Placeholder 2"/>
          <p:cNvSpPr>
            <a:spLocks noGrp="1"/>
          </p:cNvSpPr>
          <p:nvPr>
            <p:ph type="body" sz="quarter" idx="12"/>
          </p:nvPr>
        </p:nvSpPr>
        <p:spPr>
          <a:xfrm>
            <a:off x="971045" y="1359986"/>
            <a:ext cx="7201912" cy="640175"/>
          </a:xfrm>
          <a:prstGeom prst="rect">
            <a:avLst/>
          </a:prstGeom>
        </p:spPr>
        <p:txBody>
          <a:bodyPr lIns="0" tIns="0" rIns="0" bIns="0" anchor="t" anchorCtr="0">
            <a:spAutoFit/>
          </a:bodyPr>
          <a:lstStyle>
            <a:lvl1pPr marL="0" indent="0" algn="l">
              <a:lnSpc>
                <a:spcPct val="160000"/>
              </a:lnSpc>
              <a:spcBef>
                <a:spcPts val="0"/>
              </a:spcBef>
              <a:spcAft>
                <a:spcPts val="0"/>
              </a:spcAft>
              <a:buFontTx/>
              <a:buNone/>
              <a:defRPr sz="2600" baseline="0">
                <a:solidFill>
                  <a:srgbClr val="005A92"/>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365914637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adaļ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2"/>
          </p:nvPr>
        </p:nvSpPr>
        <p:spPr>
          <a:xfrm>
            <a:off x="628650" y="1769533"/>
            <a:ext cx="7886700" cy="480131"/>
          </a:xfrm>
          <a:prstGeom prst="rect">
            <a:avLst/>
          </a:prstGeom>
        </p:spPr>
        <p:txBody>
          <a:bodyPr lIns="0" tIns="0" rIns="0" bIns="0">
            <a:spAutoFit/>
          </a:bodyPr>
          <a:lstStyle>
            <a:lvl1pPr marL="0" indent="0">
              <a:lnSpc>
                <a:spcPct val="120000"/>
              </a:lnSpc>
              <a:spcBef>
                <a:spcPts val="0"/>
              </a:spcBef>
              <a:buFontTx/>
              <a:buNone/>
              <a:defRPr sz="2600" baseline="0">
                <a:solidFill>
                  <a:schemeClr val="bg1"/>
                </a:solidFill>
                <a:latin typeface="Century Gothic Bold" charset="0"/>
              </a:defRPr>
            </a:lvl1pPr>
            <a:lvl2pPr marL="360000" indent="0">
              <a:lnSpc>
                <a:spcPct val="120000"/>
              </a:lnSpc>
              <a:spcBef>
                <a:spcPts val="0"/>
              </a:spcBef>
              <a:buFontTx/>
              <a:buNone/>
              <a:defRPr sz="2600" baseline="0">
                <a:solidFill>
                  <a:srgbClr val="005A92"/>
                </a:solidFill>
              </a:defRPr>
            </a:lvl2pPr>
            <a:lvl3pPr marL="540000" indent="0">
              <a:lnSpc>
                <a:spcPct val="120000"/>
              </a:lnSpc>
              <a:spcBef>
                <a:spcPts val="0"/>
              </a:spcBef>
              <a:buFontTx/>
              <a:buNone/>
              <a:defRPr baseline="0">
                <a:solidFill>
                  <a:srgbClr val="005A92"/>
                </a:solidFill>
              </a:defRPr>
            </a:lvl3pPr>
            <a:lvl4pPr marL="0" indent="0">
              <a:lnSpc>
                <a:spcPct val="120000"/>
              </a:lnSpc>
              <a:spcBef>
                <a:spcPts val="0"/>
              </a:spcBef>
              <a:buFontTx/>
              <a:buNone/>
              <a:defRPr baseline="0">
                <a:solidFill>
                  <a:srgbClr val="005A92"/>
                </a:solidFill>
              </a:defRPr>
            </a:lvl4pPr>
            <a:lvl5pPr marL="0" indent="0">
              <a:lnSpc>
                <a:spcPct val="120000"/>
              </a:lnSpc>
              <a:spcBef>
                <a:spcPts val="0"/>
              </a:spcBef>
              <a:buFontTx/>
              <a:buNone/>
              <a:defRPr baseline="0">
                <a:solidFill>
                  <a:srgbClr val="005A92"/>
                </a:solidFill>
              </a:defRPr>
            </a:lvl5pPr>
          </a:lstStyle>
          <a:p>
            <a:pPr lvl="0"/>
            <a:r>
              <a:rPr lang="en-US" noProof="0" smtClean="0"/>
              <a:t>Click to edit Master text styles</a:t>
            </a:r>
          </a:p>
        </p:txBody>
      </p:sp>
    </p:spTree>
    <p:extLst>
      <p:ext uri="{BB962C8B-B14F-4D97-AF65-F5344CB8AC3E}">
        <p14:creationId xmlns:p14="http://schemas.microsoft.com/office/powerpoint/2010/main" val="51066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u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71045" y="735731"/>
            <a:ext cx="7201912" cy="553998"/>
          </a:xfrm>
          <a:prstGeom prst="rect">
            <a:avLst/>
          </a:prstGeom>
        </p:spPr>
        <p:txBody>
          <a:bodyPr lIns="0" tIns="0" rIns="0" bIns="0" anchor="b" anchorCtr="0">
            <a:spAutoFit/>
          </a:bodyPr>
          <a:lstStyle>
            <a:lvl1pPr marL="0" indent="0" algn="l">
              <a:lnSpc>
                <a:spcPct val="120000"/>
              </a:lnSpc>
              <a:spcBef>
                <a:spcPts val="0"/>
              </a:spcBef>
              <a:buFontTx/>
              <a:buNone/>
              <a:defRPr sz="3000" baseline="0">
                <a:solidFill>
                  <a:schemeClr val="bg1"/>
                </a:solidFill>
                <a:latin typeface="Century Gothic Bold" charset="0"/>
              </a:defRPr>
            </a:lvl1pPr>
          </a:lstStyle>
          <a:p>
            <a:pPr lvl="0"/>
            <a:r>
              <a:rPr lang="en-US" smtClean="0"/>
              <a:t>Click to edit Master text styles</a:t>
            </a:r>
          </a:p>
        </p:txBody>
      </p:sp>
      <p:sp>
        <p:nvSpPr>
          <p:cNvPr id="5" name="Text Placeholder 2"/>
          <p:cNvSpPr>
            <a:spLocks noGrp="1"/>
          </p:cNvSpPr>
          <p:nvPr>
            <p:ph type="body" sz="quarter" idx="12"/>
          </p:nvPr>
        </p:nvSpPr>
        <p:spPr>
          <a:xfrm>
            <a:off x="971045" y="1359986"/>
            <a:ext cx="7201912" cy="640175"/>
          </a:xfrm>
          <a:prstGeom prst="rect">
            <a:avLst/>
          </a:prstGeom>
        </p:spPr>
        <p:txBody>
          <a:bodyPr lIns="0" tIns="0" rIns="0" bIns="0" anchor="t" anchorCtr="0">
            <a:spAutoFit/>
          </a:bodyPr>
          <a:lstStyle>
            <a:lvl1pPr marL="0" indent="0" algn="l">
              <a:lnSpc>
                <a:spcPct val="160000"/>
              </a:lnSpc>
              <a:spcBef>
                <a:spcPts val="0"/>
              </a:spcBef>
              <a:spcAft>
                <a:spcPts val="0"/>
              </a:spcAft>
              <a:buFontTx/>
              <a:buNone/>
              <a:defRPr sz="2600" baseline="0">
                <a:solidFill>
                  <a:schemeClr val="bg1"/>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935834652"/>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XT 1_slej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0" i="0" baseline="0">
                <a:solidFill>
                  <a:schemeClr val="bg1"/>
                </a:solidFill>
                <a:latin typeface="Century Gothic Bold" charset="0"/>
              </a:defRPr>
            </a:lvl1pPr>
          </a:lstStyle>
          <a:p>
            <a:pPr lvl="0"/>
            <a:r>
              <a:rPr lang="en-US" smtClean="0"/>
              <a:t>Click to edit Master text styles</a:t>
            </a:r>
          </a:p>
        </p:txBody>
      </p:sp>
      <p:sp>
        <p:nvSpPr>
          <p:cNvPr id="3" name="Content Placeholder 2"/>
          <p:cNvSpPr>
            <a:spLocks noGrp="1"/>
          </p:cNvSpPr>
          <p:nvPr>
            <p:ph idx="1"/>
          </p:nvPr>
        </p:nvSpPr>
        <p:spPr>
          <a:xfrm>
            <a:off x="628650" y="1769533"/>
            <a:ext cx="7886700" cy="369332"/>
          </a:xfrm>
          <a:prstGeom prst="rect">
            <a:avLst/>
          </a:prstGeom>
        </p:spPr>
        <p:txBody>
          <a:bodyPr lIns="0" tIns="0" rIns="0" bIns="0">
            <a:spAutoFit/>
          </a:bodyPr>
          <a:lstStyle>
            <a:lvl1pPr marL="0" indent="0" fontAlgn="t">
              <a:lnSpc>
                <a:spcPct val="120000"/>
              </a:lnSpc>
              <a:spcBef>
                <a:spcPts val="1600"/>
              </a:spcBef>
              <a:buFontTx/>
              <a:buNone/>
              <a:defRPr sz="2000" baseline="0">
                <a:solidFill>
                  <a:srgbClr val="005A92"/>
                </a:solidFill>
              </a:defRPr>
            </a:lvl1pPr>
          </a:lstStyle>
          <a:p>
            <a:pPr lvl="0"/>
            <a:r>
              <a:rPr lang="en-US" smtClean="0"/>
              <a:t>Click to edit Master text styles</a:t>
            </a:r>
          </a:p>
        </p:txBody>
      </p:sp>
    </p:spTree>
    <p:extLst>
      <p:ext uri="{BB962C8B-B14F-4D97-AF65-F5344CB8AC3E}">
        <p14:creationId xmlns:p14="http://schemas.microsoft.com/office/powerpoint/2010/main" val="293599319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XT 2_sleja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0" i="0" baseline="0">
                <a:solidFill>
                  <a:schemeClr val="bg1"/>
                </a:solidFill>
                <a:latin typeface="Century Gothic Bold" charset="0"/>
              </a:defRPr>
            </a:lvl1pPr>
          </a:lstStyle>
          <a:p>
            <a:pPr lvl="0"/>
            <a:r>
              <a:rPr lang="en-US" smtClean="0"/>
              <a:t>Click to edit Master text styles</a:t>
            </a:r>
          </a:p>
        </p:txBody>
      </p:sp>
      <p:sp>
        <p:nvSpPr>
          <p:cNvPr id="3" name="Content Placeholder 2"/>
          <p:cNvSpPr>
            <a:spLocks noGrp="1"/>
          </p:cNvSpPr>
          <p:nvPr>
            <p:ph idx="1"/>
          </p:nvPr>
        </p:nvSpPr>
        <p:spPr>
          <a:xfrm>
            <a:off x="628650" y="1769532"/>
            <a:ext cx="7886700" cy="4529667"/>
          </a:xfrm>
          <a:prstGeom prst="rect">
            <a:avLst/>
          </a:prstGeom>
        </p:spPr>
        <p:txBody>
          <a:bodyPr lIns="0" tIns="0" rIns="0" bIns="0" numCol="2" spcCol="360000">
            <a:noAutofit/>
          </a:bodyPr>
          <a:lstStyle>
            <a:lvl1pPr marL="0" marR="0" indent="0" algn="l" defTabSz="914400" rtl="0" eaLnBrk="1" fontAlgn="t" latinLnBrk="0" hangingPunct="1">
              <a:lnSpc>
                <a:spcPct val="120000"/>
              </a:lnSpc>
              <a:spcBef>
                <a:spcPts val="1600"/>
              </a:spcBef>
              <a:spcAft>
                <a:spcPts val="0"/>
              </a:spcAft>
              <a:buClrTx/>
              <a:buSzTx/>
              <a:buFontTx/>
              <a:buNone/>
              <a:tabLst/>
              <a:defRPr sz="2000" baseline="0">
                <a:solidFill>
                  <a:srgbClr val="005A92"/>
                </a:solidFill>
              </a:defRPr>
            </a:lvl1pPr>
          </a:lstStyle>
          <a:p>
            <a:pPr lvl="0"/>
            <a:r>
              <a:rPr lang="en-US" smtClean="0"/>
              <a:t>Click to edit Master text styles</a:t>
            </a:r>
          </a:p>
        </p:txBody>
      </p:sp>
    </p:spTree>
    <p:extLst>
      <p:ext uri="{BB962C8B-B14F-4D97-AF65-F5344CB8AC3E}">
        <p14:creationId xmlns:p14="http://schemas.microsoft.com/office/powerpoint/2010/main" val="287783014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Bilde ar parakst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0" i="0" baseline="0">
                <a:solidFill>
                  <a:schemeClr val="bg1"/>
                </a:solidFill>
                <a:latin typeface="Century Gothic Bold" charset="0"/>
              </a:defRPr>
            </a:lvl1pPr>
          </a:lstStyle>
          <a:p>
            <a:pPr lvl="0"/>
            <a:r>
              <a:rPr lang="en-US" smtClean="0"/>
              <a:t>Click to edit Master text styles</a:t>
            </a:r>
          </a:p>
        </p:txBody>
      </p:sp>
      <p:sp>
        <p:nvSpPr>
          <p:cNvPr id="3" name="Content Placeholder 2"/>
          <p:cNvSpPr>
            <a:spLocks noGrp="1"/>
          </p:cNvSpPr>
          <p:nvPr>
            <p:ph idx="1"/>
          </p:nvPr>
        </p:nvSpPr>
        <p:spPr>
          <a:xfrm>
            <a:off x="628650" y="1769533"/>
            <a:ext cx="7886700" cy="4212036"/>
          </a:xfrm>
          <a:prstGeom prst="rect">
            <a:avLst/>
          </a:prstGeom>
        </p:spPr>
        <p:txBody>
          <a:bodyPr lIns="0" tIns="0" rIns="0" bIns="0" numCol="2" spcCol="360000">
            <a:noAutofit/>
          </a:bodyPr>
          <a:lstStyle>
            <a:lvl1pPr marL="0" marR="0" indent="0" algn="l" defTabSz="914400" rtl="0" eaLnBrk="1" fontAlgn="t" latinLnBrk="0" hangingPunct="1">
              <a:lnSpc>
                <a:spcPct val="120000"/>
              </a:lnSpc>
              <a:spcBef>
                <a:spcPts val="1600"/>
              </a:spcBef>
              <a:spcAft>
                <a:spcPts val="0"/>
              </a:spcAft>
              <a:buClrTx/>
              <a:buSzTx/>
              <a:buFontTx/>
              <a:buNone/>
              <a:tabLst/>
              <a:defRPr sz="2000" baseline="0">
                <a:solidFill>
                  <a:srgbClr val="005A92"/>
                </a:solidFill>
              </a:defRPr>
            </a:lvl1pPr>
          </a:lstStyle>
          <a:p>
            <a:pPr lvl="0"/>
            <a:r>
              <a:rPr lang="en-US" smtClean="0"/>
              <a:t>Click to edit Master text styles</a:t>
            </a:r>
          </a:p>
        </p:txBody>
      </p:sp>
      <p:sp>
        <p:nvSpPr>
          <p:cNvPr id="4" name="Text Placeholder 2"/>
          <p:cNvSpPr>
            <a:spLocks noGrp="1"/>
          </p:cNvSpPr>
          <p:nvPr>
            <p:ph type="body" sz="quarter" idx="11"/>
          </p:nvPr>
        </p:nvSpPr>
        <p:spPr>
          <a:xfrm>
            <a:off x="628650" y="6027734"/>
            <a:ext cx="7886701" cy="369332"/>
          </a:xfrm>
          <a:prstGeom prst="rect">
            <a:avLst/>
          </a:prstGeom>
        </p:spPr>
        <p:txBody>
          <a:bodyPr wrap="square" lIns="0" tIns="0" rIns="0" bIns="0" anchor="b" anchorCtr="0">
            <a:spAutoFit/>
          </a:bodyPr>
          <a:lstStyle>
            <a:lvl1pPr marL="0" indent="0" algn="l">
              <a:lnSpc>
                <a:spcPct val="150000"/>
              </a:lnSpc>
              <a:spcBef>
                <a:spcPts val="0"/>
              </a:spcBef>
              <a:buFontTx/>
              <a:buNone/>
              <a:defRPr sz="1600" baseline="0">
                <a:solidFill>
                  <a:srgbClr val="005A92"/>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8734370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Liela Bilde ar parakst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68215"/>
            <a:ext cx="9144000" cy="5313354"/>
          </a:xfrm>
          <a:prstGeom prst="rect">
            <a:avLst/>
          </a:prstGeom>
        </p:spPr>
        <p:txBody>
          <a:bodyPr lIns="0" tIns="0" rIns="0" bIns="0" numCol="2" spcCol="360000">
            <a:noAutofit/>
          </a:bodyPr>
          <a:lstStyle>
            <a:lvl1pPr marL="0" marR="0" indent="0" algn="l" defTabSz="914400" rtl="0" eaLnBrk="1" fontAlgn="t" latinLnBrk="0" hangingPunct="1">
              <a:lnSpc>
                <a:spcPct val="120000"/>
              </a:lnSpc>
              <a:spcBef>
                <a:spcPts val="1600"/>
              </a:spcBef>
              <a:spcAft>
                <a:spcPts val="0"/>
              </a:spcAft>
              <a:buClrTx/>
              <a:buSzTx/>
              <a:buFontTx/>
              <a:buNone/>
              <a:tabLst/>
              <a:defRPr sz="2000" baseline="0">
                <a:solidFill>
                  <a:srgbClr val="005A92"/>
                </a:solidFill>
              </a:defRPr>
            </a:lvl1pPr>
          </a:lstStyle>
          <a:p>
            <a:pPr lvl="0"/>
            <a:r>
              <a:rPr lang="en-US" smtClean="0"/>
              <a:t>Click to edit Master text styles</a:t>
            </a:r>
          </a:p>
        </p:txBody>
      </p:sp>
      <p:sp>
        <p:nvSpPr>
          <p:cNvPr id="4" name="Text Placeholder 2"/>
          <p:cNvSpPr>
            <a:spLocks noGrp="1"/>
          </p:cNvSpPr>
          <p:nvPr>
            <p:ph type="body" sz="quarter" idx="11"/>
          </p:nvPr>
        </p:nvSpPr>
        <p:spPr>
          <a:xfrm>
            <a:off x="628650" y="6027734"/>
            <a:ext cx="7886701" cy="369332"/>
          </a:xfrm>
          <a:prstGeom prst="rect">
            <a:avLst/>
          </a:prstGeom>
        </p:spPr>
        <p:txBody>
          <a:bodyPr wrap="square" lIns="0" tIns="0" rIns="0" bIns="0" anchor="b" anchorCtr="0">
            <a:spAutoFit/>
          </a:bodyPr>
          <a:lstStyle>
            <a:lvl1pPr marL="0" indent="0" algn="l">
              <a:lnSpc>
                <a:spcPct val="150000"/>
              </a:lnSpc>
              <a:spcBef>
                <a:spcPts val="0"/>
              </a:spcBef>
              <a:buFontTx/>
              <a:buNone/>
              <a:defRPr sz="1600" baseline="0">
                <a:solidFill>
                  <a:srgbClr val="005A92"/>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364329581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Liela Bil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80992"/>
          </a:xfrm>
          <a:prstGeom prst="rect">
            <a:avLst/>
          </a:prstGeom>
        </p:spPr>
        <p:txBody>
          <a:bodyPr lIns="0" tIns="0" rIns="0" bIns="0" numCol="2" spcCol="360000">
            <a:noAutofit/>
          </a:bodyPr>
          <a:lstStyle>
            <a:lvl1pPr marL="0" marR="0" indent="0" algn="l" defTabSz="914400" rtl="0" eaLnBrk="1" fontAlgn="t" latinLnBrk="0" hangingPunct="1">
              <a:lnSpc>
                <a:spcPct val="120000"/>
              </a:lnSpc>
              <a:spcBef>
                <a:spcPts val="1600"/>
              </a:spcBef>
              <a:spcAft>
                <a:spcPts val="0"/>
              </a:spcAft>
              <a:buClrTx/>
              <a:buSzTx/>
              <a:buFontTx/>
              <a:buNone/>
              <a:tabLst/>
              <a:defRPr sz="2000" baseline="0">
                <a:solidFill>
                  <a:srgbClr val="005A92"/>
                </a:solidFill>
              </a:defRPr>
            </a:lvl1pPr>
          </a:lstStyle>
          <a:p>
            <a:pPr lvl="0"/>
            <a:r>
              <a:rPr lang="en-US" smtClean="0"/>
              <a:t>Click to edit Master text styles</a:t>
            </a:r>
          </a:p>
        </p:txBody>
      </p:sp>
    </p:spTree>
    <p:extLst>
      <p:ext uri="{BB962C8B-B14F-4D97-AF65-F5344CB8AC3E}">
        <p14:creationId xmlns:p14="http://schemas.microsoft.com/office/powerpoint/2010/main" val="391338742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XT_līmeņi 1_slej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1"/>
          </p:nvPr>
        </p:nvSpPr>
        <p:spPr>
          <a:xfrm>
            <a:off x="628650" y="1769533"/>
            <a:ext cx="7886700" cy="3683000"/>
          </a:xfrm>
          <a:prstGeom prst="rect">
            <a:avLst/>
          </a:prstGeom>
        </p:spPr>
        <p:txBody>
          <a:bodyPr lIns="0" tIns="0" rIns="0" bIns="0"/>
          <a:lstStyle>
            <a:lvl1pPr marL="0" indent="0" fontAlgn="t">
              <a:lnSpc>
                <a:spcPct val="120000"/>
              </a:lnSpc>
              <a:spcBef>
                <a:spcPts val="1600"/>
              </a:spcBef>
              <a:buFontTx/>
              <a:buNone/>
              <a:defRPr sz="2600" baseline="0">
                <a:solidFill>
                  <a:srgbClr val="005A92"/>
                </a:solidFill>
                <a:latin typeface="Century Gothic Bold" charset="0"/>
              </a:defRPr>
            </a:lvl1pPr>
            <a:lvl2pPr marL="360000" indent="-360000" fontAlgn="t">
              <a:lnSpc>
                <a:spcPct val="120000"/>
              </a:lnSpc>
              <a:spcBef>
                <a:spcPts val="0"/>
              </a:spcBef>
              <a:buClr>
                <a:srgbClr val="005A92"/>
              </a:buClr>
              <a:buFont typeface="Arial" charset="0"/>
              <a:buChar char="•"/>
              <a:defRPr sz="2600" baseline="0">
                <a:solidFill>
                  <a:srgbClr val="005A92"/>
                </a:solidFill>
              </a:defRPr>
            </a:lvl2pPr>
            <a:lvl3pPr marL="720000" indent="-360000" fontAlgn="t">
              <a:lnSpc>
                <a:spcPct val="120000"/>
              </a:lnSpc>
              <a:spcBef>
                <a:spcPts val="0"/>
              </a:spcBef>
              <a:buClr>
                <a:srgbClr val="005A92"/>
              </a:buClr>
              <a:buFont typeface="Wingdings" charset="2"/>
              <a:buChar char="§"/>
              <a:defRPr baseline="0">
                <a:solidFill>
                  <a:srgbClr val="005A92"/>
                </a:solidFill>
              </a:defRPr>
            </a:lvl3pPr>
            <a:lvl4pPr marL="0" indent="0">
              <a:lnSpc>
                <a:spcPct val="120000"/>
              </a:lnSpc>
              <a:spcBef>
                <a:spcPts val="0"/>
              </a:spcBef>
              <a:buFontTx/>
              <a:buNone/>
              <a:defRPr baseline="0">
                <a:solidFill>
                  <a:srgbClr val="005A92"/>
                </a:solidFill>
              </a:defRPr>
            </a:lvl4pPr>
            <a:lvl5pPr marL="0" indent="0">
              <a:lnSpc>
                <a:spcPct val="120000"/>
              </a:lnSpc>
              <a:spcBef>
                <a:spcPts val="0"/>
              </a:spcBef>
              <a:buFontTx/>
              <a:buNone/>
              <a:defRPr baseline="0">
                <a:solidFill>
                  <a:srgbClr val="005A9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5"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0" i="0" baseline="0">
                <a:solidFill>
                  <a:schemeClr val="bg1"/>
                </a:solidFill>
                <a:latin typeface="Century Gothic Bold" charset="0"/>
              </a:defRPr>
            </a:lvl1pPr>
          </a:lstStyle>
          <a:p>
            <a:pPr lvl="0"/>
            <a:r>
              <a:rPr lang="en-US" smtClean="0"/>
              <a:t>Click to edit Master text styles</a:t>
            </a:r>
          </a:p>
        </p:txBody>
      </p:sp>
    </p:spTree>
    <p:extLst>
      <p:ext uri="{BB962C8B-B14F-4D97-AF65-F5344CB8AC3E}">
        <p14:creationId xmlns:p14="http://schemas.microsoft.com/office/powerpoint/2010/main" val="11684172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Uzskaitījums 1_slej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1" i="0" baseline="0">
                <a:solidFill>
                  <a:schemeClr val="bg1"/>
                </a:solidFill>
                <a:latin typeface="Century Gothic" charset="0"/>
              </a:defRPr>
            </a:lvl1pPr>
          </a:lstStyle>
          <a:p>
            <a:pPr lvl="0"/>
            <a:r>
              <a:rPr lang="en-US" smtClean="0"/>
              <a:t>Click to edit Master text styles</a:t>
            </a:r>
          </a:p>
        </p:txBody>
      </p:sp>
      <p:sp>
        <p:nvSpPr>
          <p:cNvPr id="3" name="Content Placeholder 2"/>
          <p:cNvSpPr>
            <a:spLocks noGrp="1"/>
          </p:cNvSpPr>
          <p:nvPr>
            <p:ph idx="1"/>
          </p:nvPr>
        </p:nvSpPr>
        <p:spPr>
          <a:xfrm>
            <a:off x="628650" y="1769533"/>
            <a:ext cx="7886700" cy="369332"/>
          </a:xfrm>
          <a:prstGeom prst="rect">
            <a:avLst/>
          </a:prstGeom>
        </p:spPr>
        <p:txBody>
          <a:bodyPr lIns="0" tIns="0" rIns="0" bIns="0">
            <a:spAutoFit/>
          </a:bodyPr>
          <a:lstStyle>
            <a:lvl1pPr marL="360000" indent="-360000" defTabSz="360000" fontAlgn="t">
              <a:lnSpc>
                <a:spcPct val="120000"/>
              </a:lnSpc>
              <a:spcBef>
                <a:spcPts val="1600"/>
              </a:spcBef>
              <a:buClr>
                <a:srgbClr val="005A92"/>
              </a:buClr>
              <a:buSzPct val="150000"/>
              <a:buFont typeface="Wingdings" charset="2"/>
              <a:buChar char="§"/>
              <a:defRPr sz="2000" baseline="0">
                <a:solidFill>
                  <a:srgbClr val="005A92"/>
                </a:solidFill>
              </a:defRPr>
            </a:lvl1pPr>
          </a:lstStyle>
          <a:p>
            <a:pPr lvl="0"/>
            <a:r>
              <a:rPr lang="en-US" smtClean="0"/>
              <a:t>Click to edit Master text styles</a:t>
            </a:r>
          </a:p>
        </p:txBody>
      </p:sp>
    </p:spTree>
    <p:extLst>
      <p:ext uri="{BB962C8B-B14F-4D97-AF65-F5344CB8AC3E}">
        <p14:creationId xmlns:p14="http://schemas.microsoft.com/office/powerpoint/2010/main" val="328285875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XT 1_sleja_al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1" i="0" baseline="0">
                <a:solidFill>
                  <a:schemeClr val="bg1"/>
                </a:solidFill>
                <a:latin typeface="Century Gothic" charset="0"/>
              </a:defRPr>
            </a:lvl1pPr>
          </a:lstStyle>
          <a:p>
            <a:pPr lvl="0"/>
            <a:r>
              <a:rPr lang="en-US" smtClean="0"/>
              <a:t>Click to edit Master text styles</a:t>
            </a:r>
          </a:p>
        </p:txBody>
      </p:sp>
      <p:sp>
        <p:nvSpPr>
          <p:cNvPr id="8" name="Text Placeholder 2"/>
          <p:cNvSpPr>
            <a:spLocks noGrp="1"/>
          </p:cNvSpPr>
          <p:nvPr>
            <p:ph type="body" sz="quarter" idx="11"/>
          </p:nvPr>
        </p:nvSpPr>
        <p:spPr>
          <a:xfrm>
            <a:off x="628650" y="2413347"/>
            <a:ext cx="7886701" cy="461665"/>
          </a:xfrm>
          <a:prstGeom prst="rect">
            <a:avLst/>
          </a:prstGeom>
        </p:spPr>
        <p:txBody>
          <a:bodyPr wrap="square" lIns="0" tIns="0" rIns="0" bIns="0" anchor="t" anchorCtr="0">
            <a:spAutoFit/>
          </a:bodyPr>
          <a:lstStyle>
            <a:lvl1pPr marL="0" indent="0" algn="l">
              <a:lnSpc>
                <a:spcPct val="150000"/>
              </a:lnSpc>
              <a:spcBef>
                <a:spcPts val="0"/>
              </a:spcBef>
              <a:buFontTx/>
              <a:buNone/>
              <a:defRPr sz="2000" baseline="0">
                <a:solidFill>
                  <a:srgbClr val="005A92"/>
                </a:solidFill>
                <a:latin typeface="Century Gothic" charset="0"/>
              </a:defRPr>
            </a:lvl1pPr>
          </a:lstStyle>
          <a:p>
            <a:pPr lvl="0"/>
            <a:r>
              <a:rPr lang="en-US" smtClean="0"/>
              <a:t>Click to edit Master text styles</a:t>
            </a:r>
          </a:p>
        </p:txBody>
      </p:sp>
      <p:sp>
        <p:nvSpPr>
          <p:cNvPr id="10" name="Text Placeholder 2"/>
          <p:cNvSpPr>
            <a:spLocks noGrp="1"/>
          </p:cNvSpPr>
          <p:nvPr>
            <p:ph type="body" sz="quarter" idx="12"/>
          </p:nvPr>
        </p:nvSpPr>
        <p:spPr>
          <a:xfrm>
            <a:off x="628650" y="1731342"/>
            <a:ext cx="7886701" cy="600164"/>
          </a:xfrm>
          <a:prstGeom prst="rect">
            <a:avLst/>
          </a:prstGeom>
        </p:spPr>
        <p:txBody>
          <a:bodyPr wrap="square" lIns="0" tIns="0" rIns="0" bIns="0" anchor="t" anchorCtr="0">
            <a:spAutoFit/>
          </a:bodyPr>
          <a:lstStyle>
            <a:lvl1pPr marL="0" indent="0" algn="l">
              <a:lnSpc>
                <a:spcPct val="150000"/>
              </a:lnSpc>
              <a:spcBef>
                <a:spcPts val="0"/>
              </a:spcBef>
              <a:buFontTx/>
              <a:buNone/>
              <a:defRPr sz="2600" baseline="0">
                <a:solidFill>
                  <a:srgbClr val="005A92"/>
                </a:solidFill>
                <a:latin typeface="Century Gothic Bold" charset="0"/>
              </a:defRPr>
            </a:lvl1pPr>
          </a:lstStyle>
          <a:p>
            <a:pPr lvl="0"/>
            <a:r>
              <a:rPr lang="en-US" smtClean="0"/>
              <a:t>Click to edit Master text styles</a:t>
            </a:r>
          </a:p>
        </p:txBody>
      </p:sp>
    </p:spTree>
    <p:extLst>
      <p:ext uri="{BB962C8B-B14F-4D97-AF65-F5344CB8AC3E}">
        <p14:creationId xmlns:p14="http://schemas.microsoft.com/office/powerpoint/2010/main" val="27255600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XT 2_sleja_al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1" i="0" baseline="0">
                <a:solidFill>
                  <a:schemeClr val="bg1"/>
                </a:solidFill>
                <a:latin typeface="Century Gothic" charset="0"/>
              </a:defRPr>
            </a:lvl1pPr>
          </a:lstStyle>
          <a:p>
            <a:pPr lvl="0"/>
            <a:r>
              <a:rPr lang="en-US" smtClean="0"/>
              <a:t>Click to edit Master text styles</a:t>
            </a:r>
          </a:p>
        </p:txBody>
      </p:sp>
      <p:sp>
        <p:nvSpPr>
          <p:cNvPr id="8" name="Text Placeholder 2"/>
          <p:cNvSpPr>
            <a:spLocks noGrp="1"/>
          </p:cNvSpPr>
          <p:nvPr>
            <p:ph type="body" sz="quarter" idx="11"/>
          </p:nvPr>
        </p:nvSpPr>
        <p:spPr>
          <a:xfrm>
            <a:off x="628650" y="2413347"/>
            <a:ext cx="3661997" cy="461665"/>
          </a:xfrm>
          <a:prstGeom prst="rect">
            <a:avLst/>
          </a:prstGeom>
        </p:spPr>
        <p:txBody>
          <a:bodyPr wrap="square" lIns="0" tIns="0" rIns="0" bIns="0" anchor="t" anchorCtr="0">
            <a:spAutoFit/>
          </a:bodyPr>
          <a:lstStyle>
            <a:lvl1pPr marL="0" indent="0" algn="l">
              <a:lnSpc>
                <a:spcPct val="150000"/>
              </a:lnSpc>
              <a:spcBef>
                <a:spcPts val="0"/>
              </a:spcBef>
              <a:buFontTx/>
              <a:buNone/>
              <a:defRPr sz="2000" baseline="0">
                <a:solidFill>
                  <a:srgbClr val="005A92"/>
                </a:solidFill>
                <a:latin typeface="Century Gothic" charset="0"/>
              </a:defRPr>
            </a:lvl1pPr>
          </a:lstStyle>
          <a:p>
            <a:pPr lvl="0"/>
            <a:r>
              <a:rPr lang="en-US" smtClean="0"/>
              <a:t>Click to edit Master text styles</a:t>
            </a:r>
          </a:p>
        </p:txBody>
      </p:sp>
      <p:sp>
        <p:nvSpPr>
          <p:cNvPr id="10" name="Text Placeholder 2"/>
          <p:cNvSpPr>
            <a:spLocks noGrp="1"/>
          </p:cNvSpPr>
          <p:nvPr>
            <p:ph type="body" sz="quarter" idx="12"/>
          </p:nvPr>
        </p:nvSpPr>
        <p:spPr>
          <a:xfrm>
            <a:off x="628651" y="1731342"/>
            <a:ext cx="3661996" cy="600164"/>
          </a:xfrm>
          <a:prstGeom prst="rect">
            <a:avLst/>
          </a:prstGeom>
        </p:spPr>
        <p:txBody>
          <a:bodyPr wrap="square" lIns="0" tIns="0" rIns="0" bIns="0" anchor="t" anchorCtr="0">
            <a:spAutoFit/>
          </a:bodyPr>
          <a:lstStyle>
            <a:lvl1pPr marL="0" indent="0" algn="l">
              <a:lnSpc>
                <a:spcPct val="150000"/>
              </a:lnSpc>
              <a:spcBef>
                <a:spcPts val="0"/>
              </a:spcBef>
              <a:buFontTx/>
              <a:buNone/>
              <a:defRPr sz="2600" baseline="0">
                <a:solidFill>
                  <a:srgbClr val="005A92"/>
                </a:solidFill>
                <a:latin typeface="Century Gothic Bold" charset="0"/>
              </a:defRPr>
            </a:lvl1pPr>
          </a:lstStyle>
          <a:p>
            <a:pPr lvl="0"/>
            <a:r>
              <a:rPr lang="en-US" smtClean="0"/>
              <a:t>Click to edit Master text styles</a:t>
            </a:r>
          </a:p>
        </p:txBody>
      </p:sp>
      <p:sp>
        <p:nvSpPr>
          <p:cNvPr id="5" name="Text Placeholder 2"/>
          <p:cNvSpPr>
            <a:spLocks noGrp="1"/>
          </p:cNvSpPr>
          <p:nvPr>
            <p:ph type="body" sz="quarter" idx="13"/>
          </p:nvPr>
        </p:nvSpPr>
        <p:spPr>
          <a:xfrm>
            <a:off x="4743448" y="2413347"/>
            <a:ext cx="3661997" cy="461665"/>
          </a:xfrm>
          <a:prstGeom prst="rect">
            <a:avLst/>
          </a:prstGeom>
        </p:spPr>
        <p:txBody>
          <a:bodyPr wrap="square" lIns="0" tIns="0" rIns="0" bIns="0" anchor="t" anchorCtr="0">
            <a:spAutoFit/>
          </a:bodyPr>
          <a:lstStyle>
            <a:lvl1pPr marL="0" indent="0" algn="l">
              <a:lnSpc>
                <a:spcPct val="150000"/>
              </a:lnSpc>
              <a:spcBef>
                <a:spcPts val="0"/>
              </a:spcBef>
              <a:buFontTx/>
              <a:buNone/>
              <a:defRPr sz="2000" baseline="0">
                <a:solidFill>
                  <a:srgbClr val="005A92"/>
                </a:solidFill>
                <a:latin typeface="Century Gothic" charset="0"/>
              </a:defRPr>
            </a:lvl1pPr>
          </a:lstStyle>
          <a:p>
            <a:pPr lvl="0"/>
            <a:r>
              <a:rPr lang="en-US" smtClean="0"/>
              <a:t>Click to edit Master text styles</a:t>
            </a:r>
          </a:p>
        </p:txBody>
      </p:sp>
      <p:sp>
        <p:nvSpPr>
          <p:cNvPr id="6" name="Text Placeholder 2"/>
          <p:cNvSpPr>
            <a:spLocks noGrp="1"/>
          </p:cNvSpPr>
          <p:nvPr>
            <p:ph type="body" sz="quarter" idx="14"/>
          </p:nvPr>
        </p:nvSpPr>
        <p:spPr>
          <a:xfrm>
            <a:off x="4743449" y="1731342"/>
            <a:ext cx="3661996" cy="600164"/>
          </a:xfrm>
          <a:prstGeom prst="rect">
            <a:avLst/>
          </a:prstGeom>
        </p:spPr>
        <p:txBody>
          <a:bodyPr wrap="square" lIns="0" tIns="0" rIns="0" bIns="0" anchor="t" anchorCtr="0">
            <a:spAutoFit/>
          </a:bodyPr>
          <a:lstStyle>
            <a:lvl1pPr marL="0" indent="0" algn="l">
              <a:lnSpc>
                <a:spcPct val="150000"/>
              </a:lnSpc>
              <a:spcBef>
                <a:spcPts val="0"/>
              </a:spcBef>
              <a:buFontTx/>
              <a:buNone/>
              <a:defRPr sz="2600" baseline="0">
                <a:solidFill>
                  <a:srgbClr val="005A92"/>
                </a:solidFill>
                <a:latin typeface="Century Gothic Bold" charset="0"/>
              </a:defRPr>
            </a:lvl1pPr>
          </a:lstStyle>
          <a:p>
            <a:pPr lvl="0"/>
            <a:r>
              <a:rPr lang="en-US" smtClean="0"/>
              <a:t>Click to edit Master text styles</a:t>
            </a:r>
          </a:p>
        </p:txBody>
      </p:sp>
    </p:spTree>
    <p:extLst>
      <p:ext uri="{BB962C8B-B14F-4D97-AF65-F5344CB8AC3E}">
        <p14:creationId xmlns:p14="http://schemas.microsoft.com/office/powerpoint/2010/main" val="419664212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Paldi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3228975" y="3244850"/>
            <a:ext cx="26860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ヒラギノ角ゴ Pro W3"/>
                <a:cs typeface="ヒラギノ角ゴ Pro W3"/>
              </a:defRPr>
            </a:lvl1pPr>
            <a:lvl2pPr marL="742950" indent="-285750" eaLnBrk="0" hangingPunct="0">
              <a:defRPr>
                <a:solidFill>
                  <a:schemeClr val="tx1"/>
                </a:solidFill>
                <a:latin typeface="Calibri" pitchFamily="34" charset="0"/>
                <a:ea typeface="ヒラギノ角ゴ Pro W3"/>
                <a:cs typeface="ヒラギノ角ゴ Pro W3"/>
              </a:defRPr>
            </a:lvl2pPr>
            <a:lvl3pPr marL="1143000" indent="-228600" eaLnBrk="0" hangingPunct="0">
              <a:defRPr>
                <a:solidFill>
                  <a:schemeClr val="tx1"/>
                </a:solidFill>
                <a:latin typeface="Calibri" pitchFamily="34" charset="0"/>
                <a:ea typeface="ヒラギノ角ゴ Pro W3"/>
                <a:cs typeface="ヒラギノ角ゴ Pro W3"/>
              </a:defRPr>
            </a:lvl3pPr>
            <a:lvl4pPr marL="1600200" indent="-228600" eaLnBrk="0" hangingPunct="0">
              <a:defRPr>
                <a:solidFill>
                  <a:schemeClr val="tx1"/>
                </a:solidFill>
                <a:latin typeface="Calibri" pitchFamily="34" charset="0"/>
                <a:ea typeface="ヒラギノ角ゴ Pro W3"/>
                <a:cs typeface="ヒラギノ角ゴ Pro W3"/>
              </a:defRPr>
            </a:lvl4pPr>
            <a:lvl5pPr marL="2057400" indent="-228600" eaLnBrk="0" hangingPunct="0">
              <a:defRPr>
                <a:solidFill>
                  <a:schemeClr val="tx1"/>
                </a:solidFill>
                <a:latin typeface="Calibri"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a:cs typeface="ヒラギノ角ゴ Pro W3"/>
              </a:defRPr>
            </a:lvl9pPr>
          </a:lstStyle>
          <a:p>
            <a:pPr algn="ctr" defTabSz="457200" eaLnBrk="1" fontAlgn="base" hangingPunct="1">
              <a:spcBef>
                <a:spcPct val="0"/>
              </a:spcBef>
              <a:spcAft>
                <a:spcPct val="0"/>
              </a:spcAft>
              <a:defRPr/>
            </a:pPr>
            <a:r>
              <a:rPr lang="lv-LV" altLang="lv-LV" sz="3000" smtClean="0">
                <a:solidFill>
                  <a:srgbClr val="FFFFFF"/>
                </a:solidFill>
                <a:latin typeface="Century Gothic Bold" pitchFamily="34" charset="0"/>
              </a:rPr>
              <a:t>www.altum.lv</a:t>
            </a:r>
          </a:p>
        </p:txBody>
      </p:sp>
      <p:sp>
        <p:nvSpPr>
          <p:cNvPr id="4" name="Text Placeholder 2"/>
          <p:cNvSpPr>
            <a:spLocks noGrp="1"/>
          </p:cNvSpPr>
          <p:nvPr>
            <p:ph type="body" sz="quarter" idx="11"/>
          </p:nvPr>
        </p:nvSpPr>
        <p:spPr>
          <a:xfrm>
            <a:off x="2514600" y="4504460"/>
            <a:ext cx="4118845" cy="415498"/>
          </a:xfrm>
          <a:prstGeom prst="rect">
            <a:avLst/>
          </a:prstGeom>
        </p:spPr>
        <p:txBody>
          <a:bodyPr lIns="0" tIns="0" rIns="0" bIns="0" anchor="b" anchorCtr="0">
            <a:spAutoFit/>
          </a:bodyPr>
          <a:lstStyle>
            <a:lvl1pPr marL="0" indent="0" algn="ctr">
              <a:lnSpc>
                <a:spcPct val="150000"/>
              </a:lnSpc>
              <a:spcBef>
                <a:spcPts val="0"/>
              </a:spcBef>
              <a:buFontTx/>
              <a:buNone/>
              <a:defRPr sz="1800" baseline="0">
                <a:solidFill>
                  <a:schemeClr val="bg1"/>
                </a:solidFill>
                <a:latin typeface="Century Gothic" charset="0"/>
              </a:defRPr>
            </a:lvl1pPr>
          </a:lstStyle>
          <a:p>
            <a:pPr lvl="0"/>
            <a:r>
              <a:rPr lang="en-US" smtClean="0"/>
              <a:t>Click to edit Master text styles</a:t>
            </a:r>
          </a:p>
        </p:txBody>
      </p:sp>
      <p:sp>
        <p:nvSpPr>
          <p:cNvPr id="5" name="Text Placeholder 2"/>
          <p:cNvSpPr>
            <a:spLocks noGrp="1"/>
          </p:cNvSpPr>
          <p:nvPr>
            <p:ph type="body" sz="quarter" idx="10"/>
          </p:nvPr>
        </p:nvSpPr>
        <p:spPr>
          <a:xfrm>
            <a:off x="971045" y="1068388"/>
            <a:ext cx="7201912" cy="553998"/>
          </a:xfrm>
          <a:prstGeom prst="rect">
            <a:avLst/>
          </a:prstGeom>
        </p:spPr>
        <p:txBody>
          <a:bodyPr lIns="0" tIns="0" rIns="0" bIns="0">
            <a:spAutoFit/>
          </a:bodyPr>
          <a:lstStyle>
            <a:lvl1pPr marL="0" indent="0" algn="ctr">
              <a:lnSpc>
                <a:spcPct val="120000"/>
              </a:lnSpc>
              <a:buFontTx/>
              <a:buNone/>
              <a:defRPr sz="3000" baseline="0">
                <a:solidFill>
                  <a:schemeClr val="bg1"/>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2679633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turs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71045" y="735731"/>
            <a:ext cx="7201912" cy="553998"/>
          </a:xfrm>
          <a:prstGeom prst="rect">
            <a:avLst/>
          </a:prstGeom>
        </p:spPr>
        <p:txBody>
          <a:bodyPr lIns="0" tIns="0" rIns="0" bIns="0" anchor="b" anchorCtr="0">
            <a:spAutoFit/>
          </a:bodyPr>
          <a:lstStyle>
            <a:lvl1pPr marL="0" indent="0" algn="l">
              <a:lnSpc>
                <a:spcPct val="120000"/>
              </a:lnSpc>
              <a:spcBef>
                <a:spcPts val="0"/>
              </a:spcBef>
              <a:buFontTx/>
              <a:buNone/>
              <a:defRPr sz="3000" baseline="0">
                <a:solidFill>
                  <a:srgbClr val="005A92"/>
                </a:solidFill>
                <a:latin typeface="Century Gothic Bold" charset="0"/>
              </a:defRPr>
            </a:lvl1pPr>
          </a:lstStyle>
          <a:p>
            <a:pPr lvl="0"/>
            <a:r>
              <a:rPr lang="en-US" smtClean="0"/>
              <a:t>Click to edit Master text styles</a:t>
            </a:r>
          </a:p>
        </p:txBody>
      </p:sp>
      <p:sp>
        <p:nvSpPr>
          <p:cNvPr id="5" name="Text Placeholder 2"/>
          <p:cNvSpPr>
            <a:spLocks noGrp="1"/>
          </p:cNvSpPr>
          <p:nvPr>
            <p:ph type="body" sz="quarter" idx="12"/>
          </p:nvPr>
        </p:nvSpPr>
        <p:spPr>
          <a:xfrm>
            <a:off x="971045" y="1359986"/>
            <a:ext cx="7201912" cy="640175"/>
          </a:xfrm>
          <a:prstGeom prst="rect">
            <a:avLst/>
          </a:prstGeom>
        </p:spPr>
        <p:txBody>
          <a:bodyPr lIns="0" tIns="0" rIns="0" bIns="0" anchor="t" anchorCtr="0">
            <a:spAutoFit/>
          </a:bodyPr>
          <a:lstStyle>
            <a:lvl1pPr marL="0" indent="0" algn="l">
              <a:lnSpc>
                <a:spcPct val="160000"/>
              </a:lnSpc>
              <a:spcBef>
                <a:spcPts val="0"/>
              </a:spcBef>
              <a:spcAft>
                <a:spcPts val="0"/>
              </a:spcAft>
              <a:buFontTx/>
              <a:buNone/>
              <a:defRPr sz="2600" baseline="0">
                <a:solidFill>
                  <a:srgbClr val="005A92"/>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1495731253"/>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16082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lv-LV"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eaLnBrk="1" fontAlgn="auto" hangingPunct="1">
              <a:spcBef>
                <a:spcPts val="0"/>
              </a:spcBef>
              <a:spcAft>
                <a:spcPts val="0"/>
              </a:spcAft>
              <a:defRPr>
                <a:solidFill>
                  <a:srgbClr val="000000"/>
                </a:solidFill>
                <a:latin typeface="Century Gothic" panose="020F0302020204030204"/>
                <a:ea typeface="+mn-ea"/>
                <a:cs typeface="+mn-cs"/>
              </a:defRPr>
            </a:lvl1pPr>
          </a:lstStyle>
          <a:p>
            <a:pPr>
              <a:defRPr/>
            </a:pPr>
            <a:fld id="{9F5DBF9A-7791-4936-A8CE-65B118F11033}" type="datetime1">
              <a:rPr lang="en-US" altLang="lv-LV"/>
              <a:pPr>
                <a:defRPr/>
              </a:pPr>
              <a:t>3/20/2017</a:t>
            </a:fld>
            <a:endParaRPr lang="en-US" altLang="lv-LV"/>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eaLnBrk="1" fontAlgn="auto" hangingPunct="1">
              <a:spcBef>
                <a:spcPts val="0"/>
              </a:spcBef>
              <a:spcAft>
                <a:spcPts val="0"/>
              </a:spcAft>
              <a:defRPr>
                <a:solidFill>
                  <a:prstClr val="black">
                    <a:tint val="75000"/>
                  </a:prstClr>
                </a:solidFill>
                <a:latin typeface="Century Gothic" panose="020F0302020204030204"/>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Century Gothic" panose="020B0502020202020204" pitchFamily="34" charset="0"/>
              </a:defRPr>
            </a:lvl1pPr>
          </a:lstStyle>
          <a:p>
            <a:pPr fontAlgn="base">
              <a:spcBef>
                <a:spcPct val="0"/>
              </a:spcBef>
              <a:spcAft>
                <a:spcPct val="0"/>
              </a:spcAft>
              <a:defRPr/>
            </a:pPr>
            <a:fld id="{128CA78E-6A6F-4658-8D6B-477EAAEBCD26}" type="slidenum">
              <a:rPr lang="en-US" altLang="lv-LV"/>
              <a:pPr fontAlgn="base">
                <a:spcBef>
                  <a:spcPct val="0"/>
                </a:spcBef>
                <a:spcAft>
                  <a:spcPct val="0"/>
                </a:spcAft>
                <a:defRPr/>
              </a:pPr>
              <a:t>‹#›</a:t>
            </a:fld>
            <a:endParaRPr lang="en-US" altLang="lv-LV"/>
          </a:p>
        </p:txBody>
      </p:sp>
    </p:spTree>
    <p:extLst>
      <p:ext uri="{BB962C8B-B14F-4D97-AF65-F5344CB8AC3E}">
        <p14:creationId xmlns:p14="http://schemas.microsoft.com/office/powerpoint/2010/main" val="410389940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3D49CD3-B253-4259-9424-5BCAC73C82BD}" type="datetimeFigureOut">
              <a:rPr lang="en-GB">
                <a:solidFill>
                  <a:prstClr val="black">
                    <a:tint val="75000"/>
                  </a:prstClr>
                </a:solidFill>
              </a:rPr>
              <a:pPr>
                <a:defRPr/>
              </a:pPr>
              <a:t>20/03/2017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682934-76BC-49CB-95FB-52A0C013A953}" type="slidenum">
              <a:rPr lang="en-GB" altLang="lv-LV"/>
              <a:pPr>
                <a:defRPr/>
              </a:pPr>
              <a:t>‹#›</a:t>
            </a:fld>
            <a:endParaRPr lang="en-GB" altLang="lv-LV"/>
          </a:p>
        </p:txBody>
      </p:sp>
    </p:spTree>
    <p:extLst>
      <p:ext uri="{BB962C8B-B14F-4D97-AF65-F5344CB8AC3E}">
        <p14:creationId xmlns:p14="http://schemas.microsoft.com/office/powerpoint/2010/main" val="167300346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0E0FE24-905A-4E7C-8F54-4B4E1FCB8DD1}" type="datetimeFigureOut">
              <a:rPr lang="en-GB">
                <a:solidFill>
                  <a:prstClr val="black">
                    <a:tint val="75000"/>
                  </a:prstClr>
                </a:solidFill>
              </a:rPr>
              <a:pPr>
                <a:defRPr/>
              </a:pPr>
              <a:t>20/03/2017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C10F99-E1D6-4EBE-BAD6-AB3BD9144771}" type="slidenum">
              <a:rPr lang="en-GB" altLang="lv-LV"/>
              <a:pPr>
                <a:defRPr/>
              </a:pPr>
              <a:t>‹#›</a:t>
            </a:fld>
            <a:endParaRPr lang="en-GB" altLang="lv-LV"/>
          </a:p>
        </p:txBody>
      </p:sp>
    </p:spTree>
    <p:extLst>
      <p:ext uri="{BB962C8B-B14F-4D97-AF65-F5344CB8AC3E}">
        <p14:creationId xmlns:p14="http://schemas.microsoft.com/office/powerpoint/2010/main" val="35826610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B1F1FDC-3E0F-4766-A9D8-6AD01D8262BD}" type="datetimeFigureOut">
              <a:rPr lang="en-GB">
                <a:solidFill>
                  <a:prstClr val="black">
                    <a:tint val="75000"/>
                  </a:prstClr>
                </a:solidFill>
              </a:rPr>
              <a:pPr>
                <a:defRPr/>
              </a:pPr>
              <a:t>20/03/2017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C5F1CA5-99E2-4D44-9E65-0969B247D46A}" type="slidenum">
              <a:rPr lang="en-GB" altLang="lv-LV"/>
              <a:pPr>
                <a:defRPr/>
              </a:pPr>
              <a:t>‹#›</a:t>
            </a:fld>
            <a:endParaRPr lang="en-GB" altLang="lv-LV"/>
          </a:p>
        </p:txBody>
      </p:sp>
    </p:spTree>
    <p:extLst>
      <p:ext uri="{BB962C8B-B14F-4D97-AF65-F5344CB8AC3E}">
        <p14:creationId xmlns:p14="http://schemas.microsoft.com/office/powerpoint/2010/main" val="402478479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28EEB4FF-5DE2-41A4-AA95-09201FCF0B89}" type="datetimeFigureOut">
              <a:rPr lang="en-GB">
                <a:solidFill>
                  <a:prstClr val="black">
                    <a:tint val="75000"/>
                  </a:prstClr>
                </a:solidFill>
              </a:rPr>
              <a:pPr>
                <a:defRPr/>
              </a:pPr>
              <a:t>20/03/2017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EE63CEC-9EB4-4E29-BE23-DD27651FF7D5}" type="slidenum">
              <a:rPr lang="en-GB" altLang="lv-LV"/>
              <a:pPr>
                <a:defRPr/>
              </a:pPr>
              <a:t>‹#›</a:t>
            </a:fld>
            <a:endParaRPr lang="en-GB" altLang="lv-LV"/>
          </a:p>
        </p:txBody>
      </p:sp>
    </p:spTree>
    <p:extLst>
      <p:ext uri="{BB962C8B-B14F-4D97-AF65-F5344CB8AC3E}">
        <p14:creationId xmlns:p14="http://schemas.microsoft.com/office/powerpoint/2010/main" val="30680208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828AABB6-7233-4839-B5F7-A5AA78BD8E2C}" type="datetimeFigureOut">
              <a:rPr lang="en-GB">
                <a:solidFill>
                  <a:prstClr val="black">
                    <a:tint val="75000"/>
                  </a:prstClr>
                </a:solidFill>
              </a:rPr>
              <a:pPr>
                <a:defRPr/>
              </a:pPr>
              <a:t>20/03/2017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91E4B3B-E76E-4DB7-81CA-7F2D5CE20725}" type="slidenum">
              <a:rPr lang="en-GB" altLang="lv-LV"/>
              <a:pPr>
                <a:defRPr/>
              </a:pPr>
              <a:t>‹#›</a:t>
            </a:fld>
            <a:endParaRPr lang="en-GB" altLang="lv-LV"/>
          </a:p>
        </p:txBody>
      </p:sp>
    </p:spTree>
    <p:extLst>
      <p:ext uri="{BB962C8B-B14F-4D97-AF65-F5344CB8AC3E}">
        <p14:creationId xmlns:p14="http://schemas.microsoft.com/office/powerpoint/2010/main" val="394426041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8BF1641-5AFC-4243-AEF5-304960B36BD8}" type="datetimeFigureOut">
              <a:rPr lang="en-GB">
                <a:solidFill>
                  <a:prstClr val="black">
                    <a:tint val="75000"/>
                  </a:prstClr>
                </a:solidFill>
              </a:rPr>
              <a:pPr>
                <a:defRPr/>
              </a:pPr>
              <a:t>20/03/2017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F09445F-7A18-49D4-BB1D-F2F9FAECC146}" type="slidenum">
              <a:rPr lang="en-GB" altLang="lv-LV"/>
              <a:pPr>
                <a:defRPr/>
              </a:pPr>
              <a:t>‹#›</a:t>
            </a:fld>
            <a:endParaRPr lang="en-GB" altLang="lv-LV"/>
          </a:p>
        </p:txBody>
      </p:sp>
    </p:spTree>
    <p:extLst>
      <p:ext uri="{BB962C8B-B14F-4D97-AF65-F5344CB8AC3E}">
        <p14:creationId xmlns:p14="http://schemas.microsoft.com/office/powerpoint/2010/main" val="390118249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A714B75-0692-4AD1-80D1-393AA60F9645}" type="datetimeFigureOut">
              <a:rPr lang="en-GB">
                <a:solidFill>
                  <a:prstClr val="black">
                    <a:tint val="75000"/>
                  </a:prstClr>
                </a:solidFill>
              </a:rPr>
              <a:pPr>
                <a:defRPr/>
              </a:pPr>
              <a:t>20/03/2017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F418D0E-AB8D-4833-A16E-17D96ECBCB49}" type="slidenum">
              <a:rPr lang="en-GB" altLang="lv-LV"/>
              <a:pPr>
                <a:defRPr/>
              </a:pPr>
              <a:t>‹#›</a:t>
            </a:fld>
            <a:endParaRPr lang="en-GB" altLang="lv-LV"/>
          </a:p>
        </p:txBody>
      </p:sp>
    </p:spTree>
    <p:extLst>
      <p:ext uri="{BB962C8B-B14F-4D97-AF65-F5344CB8AC3E}">
        <p14:creationId xmlns:p14="http://schemas.microsoft.com/office/powerpoint/2010/main" val="42607638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39583C9-B6A2-4CF1-9FF0-172FA53023A0}" type="datetimeFigureOut">
              <a:rPr lang="en-GB">
                <a:solidFill>
                  <a:prstClr val="black">
                    <a:tint val="75000"/>
                  </a:prstClr>
                </a:solidFill>
              </a:rPr>
              <a:pPr>
                <a:defRPr/>
              </a:pPr>
              <a:t>20/03/2017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6D7544C-A056-422A-A902-7FDD6EA80BB3}" type="slidenum">
              <a:rPr lang="en-GB" altLang="lv-LV"/>
              <a:pPr>
                <a:defRPr/>
              </a:pPr>
              <a:t>‹#›</a:t>
            </a:fld>
            <a:endParaRPr lang="en-GB" altLang="lv-LV"/>
          </a:p>
        </p:txBody>
      </p:sp>
    </p:spTree>
    <p:extLst>
      <p:ext uri="{BB962C8B-B14F-4D97-AF65-F5344CB8AC3E}">
        <p14:creationId xmlns:p14="http://schemas.microsoft.com/office/powerpoint/2010/main" val="3439961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daļ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2"/>
          </p:nvPr>
        </p:nvSpPr>
        <p:spPr>
          <a:xfrm>
            <a:off x="628650" y="1769533"/>
            <a:ext cx="7886700" cy="480131"/>
          </a:xfrm>
          <a:prstGeom prst="rect">
            <a:avLst/>
          </a:prstGeom>
        </p:spPr>
        <p:txBody>
          <a:bodyPr lIns="0" tIns="0" rIns="0" bIns="0">
            <a:spAutoFit/>
          </a:bodyPr>
          <a:lstStyle>
            <a:lvl1pPr marL="0" indent="0">
              <a:lnSpc>
                <a:spcPct val="120000"/>
              </a:lnSpc>
              <a:spcBef>
                <a:spcPts val="0"/>
              </a:spcBef>
              <a:buFontTx/>
              <a:buNone/>
              <a:defRPr sz="2600" baseline="0">
                <a:solidFill>
                  <a:schemeClr val="bg1"/>
                </a:solidFill>
                <a:latin typeface="Century Gothic Bold" charset="0"/>
              </a:defRPr>
            </a:lvl1pPr>
            <a:lvl2pPr marL="360000" indent="0">
              <a:lnSpc>
                <a:spcPct val="120000"/>
              </a:lnSpc>
              <a:spcBef>
                <a:spcPts val="0"/>
              </a:spcBef>
              <a:buFontTx/>
              <a:buNone/>
              <a:defRPr sz="2600" baseline="0">
                <a:solidFill>
                  <a:srgbClr val="005A92"/>
                </a:solidFill>
              </a:defRPr>
            </a:lvl2pPr>
            <a:lvl3pPr marL="540000" indent="0">
              <a:lnSpc>
                <a:spcPct val="120000"/>
              </a:lnSpc>
              <a:spcBef>
                <a:spcPts val="0"/>
              </a:spcBef>
              <a:buFontTx/>
              <a:buNone/>
              <a:defRPr baseline="0">
                <a:solidFill>
                  <a:srgbClr val="005A92"/>
                </a:solidFill>
              </a:defRPr>
            </a:lvl3pPr>
            <a:lvl4pPr marL="0" indent="0">
              <a:lnSpc>
                <a:spcPct val="120000"/>
              </a:lnSpc>
              <a:spcBef>
                <a:spcPts val="0"/>
              </a:spcBef>
              <a:buFontTx/>
              <a:buNone/>
              <a:defRPr baseline="0">
                <a:solidFill>
                  <a:srgbClr val="005A92"/>
                </a:solidFill>
              </a:defRPr>
            </a:lvl4pPr>
            <a:lvl5pPr marL="0" indent="0">
              <a:lnSpc>
                <a:spcPct val="120000"/>
              </a:lnSpc>
              <a:spcBef>
                <a:spcPts val="0"/>
              </a:spcBef>
              <a:buFontTx/>
              <a:buNone/>
              <a:defRPr baseline="0">
                <a:solidFill>
                  <a:srgbClr val="005A92"/>
                </a:solidFill>
              </a:defRPr>
            </a:lvl5pPr>
          </a:lstStyle>
          <a:p>
            <a:pPr lvl="0"/>
            <a:r>
              <a:rPr lang="en-US" noProof="0" smtClean="0"/>
              <a:t>Click to edit Master text styles</a:t>
            </a:r>
          </a:p>
        </p:txBody>
      </p:sp>
    </p:spTree>
    <p:extLst>
      <p:ext uri="{BB962C8B-B14F-4D97-AF65-F5344CB8AC3E}">
        <p14:creationId xmlns:p14="http://schemas.microsoft.com/office/powerpoint/2010/main" val="1457570877"/>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38BC4B-6468-4907-A69F-5F1E2A278DA4}" type="datetimeFigureOut">
              <a:rPr lang="en-GB">
                <a:solidFill>
                  <a:prstClr val="black">
                    <a:tint val="75000"/>
                  </a:prstClr>
                </a:solidFill>
              </a:rPr>
              <a:pPr>
                <a:defRPr/>
              </a:pPr>
              <a:t>20/03/2017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5492ADA-49C5-4E0D-BC45-B6E6EFE561A0}" type="slidenum">
              <a:rPr lang="en-GB" altLang="lv-LV"/>
              <a:pPr>
                <a:defRPr/>
              </a:pPr>
              <a:t>‹#›</a:t>
            </a:fld>
            <a:endParaRPr lang="en-GB" altLang="lv-LV"/>
          </a:p>
        </p:txBody>
      </p:sp>
    </p:spTree>
    <p:extLst>
      <p:ext uri="{BB962C8B-B14F-4D97-AF65-F5344CB8AC3E}">
        <p14:creationId xmlns:p14="http://schemas.microsoft.com/office/powerpoint/2010/main" val="254221135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73DDF54-2531-4001-8148-908891B52761}" type="datetimeFigureOut">
              <a:rPr lang="en-GB">
                <a:solidFill>
                  <a:prstClr val="black">
                    <a:tint val="75000"/>
                  </a:prstClr>
                </a:solidFill>
              </a:rPr>
              <a:pPr>
                <a:defRPr/>
              </a:pPr>
              <a:t>20/03/2017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925BB37-D92F-4721-94CF-11511AFB7043}" type="slidenum">
              <a:rPr lang="en-GB" altLang="lv-LV"/>
              <a:pPr>
                <a:defRPr/>
              </a:pPr>
              <a:t>‹#›</a:t>
            </a:fld>
            <a:endParaRPr lang="en-GB" altLang="lv-LV"/>
          </a:p>
        </p:txBody>
      </p:sp>
    </p:spTree>
    <p:extLst>
      <p:ext uri="{BB962C8B-B14F-4D97-AF65-F5344CB8AC3E}">
        <p14:creationId xmlns:p14="http://schemas.microsoft.com/office/powerpoint/2010/main" val="386998215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CAF5E6C-FC81-4A60-A024-F2190FDE54E4}" type="datetimeFigureOut">
              <a:rPr lang="en-GB">
                <a:solidFill>
                  <a:prstClr val="black">
                    <a:tint val="75000"/>
                  </a:prstClr>
                </a:solidFill>
              </a:rPr>
              <a:pPr>
                <a:defRPr/>
              </a:pPr>
              <a:t>20/03/2017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75C74F-06C8-4665-840E-4DFC8715C9D5}" type="slidenum">
              <a:rPr lang="en-GB" altLang="lv-LV"/>
              <a:pPr>
                <a:defRPr/>
              </a:pPr>
              <a:t>‹#›</a:t>
            </a:fld>
            <a:endParaRPr lang="en-GB" altLang="lv-LV"/>
          </a:p>
        </p:txBody>
      </p:sp>
    </p:spTree>
    <p:extLst>
      <p:ext uri="{BB962C8B-B14F-4D97-AF65-F5344CB8AC3E}">
        <p14:creationId xmlns:p14="http://schemas.microsoft.com/office/powerpoint/2010/main" val="3378119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XT 1_sl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0" i="0" baseline="0">
                <a:solidFill>
                  <a:schemeClr val="bg1"/>
                </a:solidFill>
                <a:latin typeface="Century Gothic Bold" charset="0"/>
              </a:defRPr>
            </a:lvl1pPr>
          </a:lstStyle>
          <a:p>
            <a:pPr lvl="0"/>
            <a:r>
              <a:rPr lang="en-US" smtClean="0"/>
              <a:t>Click to edit Master text styles</a:t>
            </a:r>
          </a:p>
        </p:txBody>
      </p:sp>
      <p:sp>
        <p:nvSpPr>
          <p:cNvPr id="3" name="Content Placeholder 2"/>
          <p:cNvSpPr>
            <a:spLocks noGrp="1"/>
          </p:cNvSpPr>
          <p:nvPr>
            <p:ph idx="1"/>
          </p:nvPr>
        </p:nvSpPr>
        <p:spPr>
          <a:xfrm>
            <a:off x="628650" y="1769533"/>
            <a:ext cx="7886700" cy="369332"/>
          </a:xfrm>
          <a:prstGeom prst="rect">
            <a:avLst/>
          </a:prstGeom>
        </p:spPr>
        <p:txBody>
          <a:bodyPr lIns="0" tIns="0" rIns="0" bIns="0">
            <a:spAutoFit/>
          </a:bodyPr>
          <a:lstStyle>
            <a:lvl1pPr marL="0" indent="0" fontAlgn="t">
              <a:lnSpc>
                <a:spcPct val="120000"/>
              </a:lnSpc>
              <a:spcBef>
                <a:spcPts val="1600"/>
              </a:spcBef>
              <a:buFontTx/>
              <a:buNone/>
              <a:defRPr sz="2000" baseline="0">
                <a:solidFill>
                  <a:srgbClr val="005A92"/>
                </a:solidFill>
              </a:defRPr>
            </a:lvl1pPr>
          </a:lstStyle>
          <a:p>
            <a:pPr lvl="0"/>
            <a:r>
              <a:rPr lang="en-US" smtClean="0"/>
              <a:t>Click to edit Master text styles</a:t>
            </a:r>
          </a:p>
        </p:txBody>
      </p:sp>
    </p:spTree>
    <p:extLst>
      <p:ext uri="{BB962C8B-B14F-4D97-AF65-F5344CB8AC3E}">
        <p14:creationId xmlns:p14="http://schemas.microsoft.com/office/powerpoint/2010/main" val="19259534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0093C43-97B4-439A-8E86-6A1C725A3AFF}" type="datetimeFigureOut">
              <a:rPr lang="en-US" altLang="lv-LV"/>
              <a:pPr>
                <a:defRPr/>
              </a:pPr>
              <a:t>3/20/2017</a:t>
            </a:fld>
            <a:endParaRPr lang="en-US" altLang="lv-LV"/>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442297C4-CDF3-44D2-90E2-9F165C6F8C15}" type="slidenum">
              <a:rPr lang="en-US" altLang="lv-LV"/>
              <a:pPr>
                <a:defRPr/>
              </a:pPr>
              <a:t>‹#›</a:t>
            </a:fld>
            <a:endParaRPr lang="en-US" altLang="lv-LV"/>
          </a:p>
        </p:txBody>
      </p:sp>
    </p:spTree>
    <p:extLst>
      <p:ext uri="{BB962C8B-B14F-4D97-AF65-F5344CB8AC3E}">
        <p14:creationId xmlns:p14="http://schemas.microsoft.com/office/powerpoint/2010/main" val="1084390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XT 2_slej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0" i="0" baseline="0">
                <a:solidFill>
                  <a:schemeClr val="bg1"/>
                </a:solidFill>
                <a:latin typeface="Century Gothic Bold" charset="0"/>
              </a:defRPr>
            </a:lvl1pPr>
          </a:lstStyle>
          <a:p>
            <a:pPr lvl="0"/>
            <a:r>
              <a:rPr lang="en-US" smtClean="0"/>
              <a:t>Click to edit Master text styles</a:t>
            </a:r>
          </a:p>
        </p:txBody>
      </p:sp>
      <p:sp>
        <p:nvSpPr>
          <p:cNvPr id="3" name="Content Placeholder 2"/>
          <p:cNvSpPr>
            <a:spLocks noGrp="1"/>
          </p:cNvSpPr>
          <p:nvPr>
            <p:ph idx="1"/>
          </p:nvPr>
        </p:nvSpPr>
        <p:spPr>
          <a:xfrm>
            <a:off x="628650" y="1769532"/>
            <a:ext cx="7886700" cy="4529667"/>
          </a:xfrm>
          <a:prstGeom prst="rect">
            <a:avLst/>
          </a:prstGeom>
        </p:spPr>
        <p:txBody>
          <a:bodyPr lIns="0" tIns="0" rIns="0" bIns="0" numCol="2" spcCol="360000">
            <a:noAutofit/>
          </a:bodyPr>
          <a:lstStyle>
            <a:lvl1pPr marL="0" marR="0" indent="0" algn="l" defTabSz="914400" rtl="0" eaLnBrk="1" fontAlgn="t" latinLnBrk="0" hangingPunct="1">
              <a:lnSpc>
                <a:spcPct val="120000"/>
              </a:lnSpc>
              <a:spcBef>
                <a:spcPts val="1600"/>
              </a:spcBef>
              <a:spcAft>
                <a:spcPts val="0"/>
              </a:spcAft>
              <a:buClrTx/>
              <a:buSzTx/>
              <a:buFontTx/>
              <a:buNone/>
              <a:tabLst/>
              <a:defRPr sz="2000" baseline="0">
                <a:solidFill>
                  <a:srgbClr val="005A92"/>
                </a:solidFill>
              </a:defRPr>
            </a:lvl1pPr>
          </a:lstStyle>
          <a:p>
            <a:pPr marL="0" marR="0" lvl="0" indent="0" algn="l" defTabSz="914400" rtl="0" eaLnBrk="1" fontAlgn="t" latinLnBrk="0" hangingPunct="1">
              <a:lnSpc>
                <a:spcPct val="120000"/>
              </a:lnSpc>
              <a:spcBef>
                <a:spcPts val="160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221290763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 ar parakst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0" i="0" baseline="0">
                <a:solidFill>
                  <a:schemeClr val="bg1"/>
                </a:solidFill>
                <a:latin typeface="Century Gothic Bold" charset="0"/>
              </a:defRPr>
            </a:lvl1pPr>
          </a:lstStyle>
          <a:p>
            <a:pPr lvl="0"/>
            <a:r>
              <a:rPr lang="en-US" smtClean="0"/>
              <a:t>Click to edit Master text styles</a:t>
            </a:r>
          </a:p>
        </p:txBody>
      </p:sp>
      <p:sp>
        <p:nvSpPr>
          <p:cNvPr id="3" name="Content Placeholder 2"/>
          <p:cNvSpPr>
            <a:spLocks noGrp="1"/>
          </p:cNvSpPr>
          <p:nvPr>
            <p:ph idx="1"/>
          </p:nvPr>
        </p:nvSpPr>
        <p:spPr>
          <a:xfrm>
            <a:off x="628650" y="1769533"/>
            <a:ext cx="7886700" cy="4212036"/>
          </a:xfrm>
          <a:prstGeom prst="rect">
            <a:avLst/>
          </a:prstGeom>
        </p:spPr>
        <p:txBody>
          <a:bodyPr lIns="0" tIns="0" rIns="0" bIns="0" numCol="2" spcCol="360000">
            <a:noAutofit/>
          </a:bodyPr>
          <a:lstStyle>
            <a:lvl1pPr marL="0" marR="0" indent="0" algn="l" defTabSz="914400" rtl="0" eaLnBrk="1" fontAlgn="t" latinLnBrk="0" hangingPunct="1">
              <a:lnSpc>
                <a:spcPct val="120000"/>
              </a:lnSpc>
              <a:spcBef>
                <a:spcPts val="1600"/>
              </a:spcBef>
              <a:spcAft>
                <a:spcPts val="0"/>
              </a:spcAft>
              <a:buClrTx/>
              <a:buSzTx/>
              <a:buFontTx/>
              <a:buNone/>
              <a:tabLst/>
              <a:defRPr sz="2000" baseline="0">
                <a:solidFill>
                  <a:srgbClr val="005A92"/>
                </a:solidFill>
              </a:defRPr>
            </a:lvl1pPr>
          </a:lstStyle>
          <a:p>
            <a:pPr marL="0" marR="0" lvl="0" indent="0" algn="l" defTabSz="914400" rtl="0" eaLnBrk="1" fontAlgn="t" latinLnBrk="0" hangingPunct="1">
              <a:lnSpc>
                <a:spcPct val="120000"/>
              </a:lnSpc>
              <a:spcBef>
                <a:spcPts val="1600"/>
              </a:spcBef>
              <a:spcAft>
                <a:spcPts val="0"/>
              </a:spcAft>
              <a:buClrTx/>
              <a:buSzTx/>
              <a:buFontTx/>
              <a:buNone/>
              <a:tabLst/>
              <a:defRPr/>
            </a:pPr>
            <a:r>
              <a:rPr lang="en-US" smtClean="0"/>
              <a:t>Click to edit Master text styles</a:t>
            </a:r>
          </a:p>
        </p:txBody>
      </p:sp>
      <p:sp>
        <p:nvSpPr>
          <p:cNvPr id="4" name="Text Placeholder 2"/>
          <p:cNvSpPr>
            <a:spLocks noGrp="1"/>
          </p:cNvSpPr>
          <p:nvPr>
            <p:ph type="body" sz="quarter" idx="11"/>
          </p:nvPr>
        </p:nvSpPr>
        <p:spPr>
          <a:xfrm>
            <a:off x="628650" y="6027734"/>
            <a:ext cx="7886701" cy="369332"/>
          </a:xfrm>
          <a:prstGeom prst="rect">
            <a:avLst/>
          </a:prstGeom>
        </p:spPr>
        <p:txBody>
          <a:bodyPr wrap="square" lIns="0" tIns="0" rIns="0" bIns="0" anchor="b" anchorCtr="0">
            <a:spAutoFit/>
          </a:bodyPr>
          <a:lstStyle>
            <a:lvl1pPr marL="0" indent="0" algn="l">
              <a:lnSpc>
                <a:spcPct val="150000"/>
              </a:lnSpc>
              <a:spcBef>
                <a:spcPts val="0"/>
              </a:spcBef>
              <a:buFontTx/>
              <a:buNone/>
              <a:defRPr sz="1600" baseline="0">
                <a:solidFill>
                  <a:srgbClr val="005A92"/>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129496503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iela Bilde ar parakst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68215"/>
            <a:ext cx="9144000" cy="5313354"/>
          </a:xfrm>
          <a:prstGeom prst="rect">
            <a:avLst/>
          </a:prstGeom>
        </p:spPr>
        <p:txBody>
          <a:bodyPr lIns="0" tIns="0" rIns="0" bIns="0" numCol="2" spcCol="360000">
            <a:noAutofit/>
          </a:bodyPr>
          <a:lstStyle>
            <a:lvl1pPr marL="0" marR="0" indent="0" algn="l" defTabSz="914400" rtl="0" eaLnBrk="1" fontAlgn="t" latinLnBrk="0" hangingPunct="1">
              <a:lnSpc>
                <a:spcPct val="120000"/>
              </a:lnSpc>
              <a:spcBef>
                <a:spcPts val="1600"/>
              </a:spcBef>
              <a:spcAft>
                <a:spcPts val="0"/>
              </a:spcAft>
              <a:buClrTx/>
              <a:buSzTx/>
              <a:buFontTx/>
              <a:buNone/>
              <a:tabLst/>
              <a:defRPr sz="2000" baseline="0">
                <a:solidFill>
                  <a:srgbClr val="005A92"/>
                </a:solidFill>
              </a:defRPr>
            </a:lvl1pPr>
          </a:lstStyle>
          <a:p>
            <a:pPr marL="0" marR="0" lvl="0" indent="0" algn="l" defTabSz="914400" rtl="0" eaLnBrk="1" fontAlgn="t" latinLnBrk="0" hangingPunct="1">
              <a:lnSpc>
                <a:spcPct val="120000"/>
              </a:lnSpc>
              <a:spcBef>
                <a:spcPts val="1600"/>
              </a:spcBef>
              <a:spcAft>
                <a:spcPts val="0"/>
              </a:spcAft>
              <a:buClrTx/>
              <a:buSzTx/>
              <a:buFontTx/>
              <a:buNone/>
              <a:tabLst/>
              <a:defRPr/>
            </a:pPr>
            <a:r>
              <a:rPr lang="en-US" smtClean="0"/>
              <a:t>Click to edit Master text styles</a:t>
            </a:r>
          </a:p>
        </p:txBody>
      </p:sp>
      <p:sp>
        <p:nvSpPr>
          <p:cNvPr id="4" name="Text Placeholder 2"/>
          <p:cNvSpPr>
            <a:spLocks noGrp="1"/>
          </p:cNvSpPr>
          <p:nvPr>
            <p:ph type="body" sz="quarter" idx="11"/>
          </p:nvPr>
        </p:nvSpPr>
        <p:spPr>
          <a:xfrm>
            <a:off x="628650" y="6027734"/>
            <a:ext cx="7886701" cy="369332"/>
          </a:xfrm>
          <a:prstGeom prst="rect">
            <a:avLst/>
          </a:prstGeom>
        </p:spPr>
        <p:txBody>
          <a:bodyPr wrap="square" lIns="0" tIns="0" rIns="0" bIns="0" anchor="b" anchorCtr="0">
            <a:spAutoFit/>
          </a:bodyPr>
          <a:lstStyle>
            <a:lvl1pPr marL="0" indent="0" algn="l">
              <a:lnSpc>
                <a:spcPct val="150000"/>
              </a:lnSpc>
              <a:spcBef>
                <a:spcPts val="0"/>
              </a:spcBef>
              <a:buFontTx/>
              <a:buNone/>
              <a:defRPr sz="1600" baseline="0">
                <a:solidFill>
                  <a:srgbClr val="005A92"/>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39296563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iela 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80992"/>
          </a:xfrm>
          <a:prstGeom prst="rect">
            <a:avLst/>
          </a:prstGeom>
        </p:spPr>
        <p:txBody>
          <a:bodyPr lIns="0" tIns="0" rIns="0" bIns="0" numCol="2" spcCol="360000">
            <a:noAutofit/>
          </a:bodyPr>
          <a:lstStyle>
            <a:lvl1pPr marL="0" marR="0" indent="0" algn="l" defTabSz="914400" rtl="0" eaLnBrk="1" fontAlgn="t" latinLnBrk="0" hangingPunct="1">
              <a:lnSpc>
                <a:spcPct val="120000"/>
              </a:lnSpc>
              <a:spcBef>
                <a:spcPts val="1600"/>
              </a:spcBef>
              <a:spcAft>
                <a:spcPts val="0"/>
              </a:spcAft>
              <a:buClrTx/>
              <a:buSzTx/>
              <a:buFontTx/>
              <a:buNone/>
              <a:tabLst/>
              <a:defRPr sz="2000" baseline="0">
                <a:solidFill>
                  <a:srgbClr val="005A92"/>
                </a:solidFill>
              </a:defRPr>
            </a:lvl1pPr>
          </a:lstStyle>
          <a:p>
            <a:pPr marL="0" marR="0" lvl="0" indent="0" algn="l" defTabSz="914400" rtl="0" eaLnBrk="1" fontAlgn="t" latinLnBrk="0" hangingPunct="1">
              <a:lnSpc>
                <a:spcPct val="120000"/>
              </a:lnSpc>
              <a:spcBef>
                <a:spcPts val="160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235708776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XT_līmeņi 1_sl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1" hasCustomPrompt="1"/>
          </p:nvPr>
        </p:nvSpPr>
        <p:spPr>
          <a:xfrm>
            <a:off x="628650" y="1769533"/>
            <a:ext cx="7886700" cy="3683000"/>
          </a:xfrm>
          <a:prstGeom prst="rect">
            <a:avLst/>
          </a:prstGeom>
        </p:spPr>
        <p:txBody>
          <a:bodyPr lIns="0" tIns="0" rIns="0" bIns="0"/>
          <a:lstStyle>
            <a:lvl1pPr marL="0" indent="0" fontAlgn="t">
              <a:lnSpc>
                <a:spcPct val="120000"/>
              </a:lnSpc>
              <a:spcBef>
                <a:spcPts val="1600"/>
              </a:spcBef>
              <a:buFontTx/>
              <a:buNone/>
              <a:defRPr sz="2600" baseline="0">
                <a:solidFill>
                  <a:srgbClr val="005A92"/>
                </a:solidFill>
                <a:latin typeface="Century Gothic Bold" charset="0"/>
              </a:defRPr>
            </a:lvl1pPr>
            <a:lvl2pPr marL="360000" indent="-360000" fontAlgn="t">
              <a:lnSpc>
                <a:spcPct val="120000"/>
              </a:lnSpc>
              <a:spcBef>
                <a:spcPts val="0"/>
              </a:spcBef>
              <a:buClr>
                <a:srgbClr val="005A92"/>
              </a:buClr>
              <a:buFont typeface="Arial" charset="0"/>
              <a:buChar char="•"/>
              <a:defRPr sz="2600" baseline="0">
                <a:solidFill>
                  <a:srgbClr val="005A92"/>
                </a:solidFill>
              </a:defRPr>
            </a:lvl2pPr>
            <a:lvl3pPr marL="720000" indent="-360000" fontAlgn="t">
              <a:lnSpc>
                <a:spcPct val="120000"/>
              </a:lnSpc>
              <a:spcBef>
                <a:spcPts val="0"/>
              </a:spcBef>
              <a:buClr>
                <a:srgbClr val="005A92"/>
              </a:buClr>
              <a:buFont typeface="Wingdings" charset="2"/>
              <a:buChar char="§"/>
              <a:defRPr baseline="0">
                <a:solidFill>
                  <a:srgbClr val="005A92"/>
                </a:solidFill>
              </a:defRPr>
            </a:lvl3pPr>
            <a:lvl4pPr marL="0" indent="0">
              <a:lnSpc>
                <a:spcPct val="120000"/>
              </a:lnSpc>
              <a:spcBef>
                <a:spcPts val="0"/>
              </a:spcBef>
              <a:buFontTx/>
              <a:buNone/>
              <a:defRPr baseline="0">
                <a:solidFill>
                  <a:srgbClr val="005A92"/>
                </a:solidFill>
              </a:defRPr>
            </a:lvl4pPr>
            <a:lvl5pPr marL="0" indent="0">
              <a:lnSpc>
                <a:spcPct val="120000"/>
              </a:lnSpc>
              <a:spcBef>
                <a:spcPts val="0"/>
              </a:spcBef>
              <a:buFontTx/>
              <a:buNone/>
              <a:defRPr baseline="0">
                <a:solidFill>
                  <a:srgbClr val="005A92"/>
                </a:solidFill>
              </a:defRPr>
            </a:lvl5pPr>
          </a:lstStyle>
          <a:p>
            <a:pPr lvl="0"/>
            <a:r>
              <a:rPr lang="en-US" noProof="0" dirty="0" smtClean="0"/>
              <a:t>First level</a:t>
            </a:r>
          </a:p>
          <a:p>
            <a:pPr lvl="1"/>
            <a:r>
              <a:rPr lang="en-US" noProof="0" dirty="0" smtClean="0"/>
              <a:t>Second level</a:t>
            </a:r>
          </a:p>
          <a:p>
            <a:pPr lvl="2"/>
            <a:r>
              <a:rPr lang="en-US" noProof="0" dirty="0" smtClean="0"/>
              <a:t>Third level</a:t>
            </a:r>
          </a:p>
          <a:p>
            <a:pPr lvl="0"/>
            <a:r>
              <a:rPr lang="en-US" noProof="0" dirty="0" smtClean="0"/>
              <a:t>First level</a:t>
            </a:r>
          </a:p>
          <a:p>
            <a:pPr lvl="1"/>
            <a:r>
              <a:rPr lang="en-US" noProof="0" dirty="0" smtClean="0"/>
              <a:t>Second level</a:t>
            </a:r>
          </a:p>
          <a:p>
            <a:pPr lvl="2"/>
            <a:r>
              <a:rPr lang="en-US" noProof="0" dirty="0" smtClean="0"/>
              <a:t>Third level</a:t>
            </a:r>
          </a:p>
          <a:p>
            <a:pPr lvl="2"/>
            <a:endParaRPr lang="en-US" noProof="0" dirty="0" smtClean="0"/>
          </a:p>
        </p:txBody>
      </p:sp>
      <p:sp>
        <p:nvSpPr>
          <p:cNvPr id="5"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0" i="0" baseline="0">
                <a:solidFill>
                  <a:schemeClr val="bg1"/>
                </a:solidFill>
                <a:latin typeface="Century Gothic Bold" charset="0"/>
              </a:defRPr>
            </a:lvl1pPr>
          </a:lstStyle>
          <a:p>
            <a:pPr lvl="0"/>
            <a:r>
              <a:rPr lang="en-US" smtClean="0"/>
              <a:t>Click to edit Master text styles</a:t>
            </a:r>
          </a:p>
        </p:txBody>
      </p:sp>
    </p:spTree>
    <p:extLst>
      <p:ext uri="{BB962C8B-B14F-4D97-AF65-F5344CB8AC3E}">
        <p14:creationId xmlns:p14="http://schemas.microsoft.com/office/powerpoint/2010/main" val="195615181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Uzskaitījums 1_sl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1" i="0" baseline="0">
                <a:solidFill>
                  <a:schemeClr val="bg1"/>
                </a:solidFill>
                <a:latin typeface="Century Gothic" charset="0"/>
              </a:defRPr>
            </a:lvl1pPr>
          </a:lstStyle>
          <a:p>
            <a:pPr lvl="0"/>
            <a:r>
              <a:rPr lang="en-US" smtClean="0"/>
              <a:t>Click to edit Master text styles</a:t>
            </a:r>
          </a:p>
        </p:txBody>
      </p:sp>
      <p:sp>
        <p:nvSpPr>
          <p:cNvPr id="3" name="Content Placeholder 2"/>
          <p:cNvSpPr>
            <a:spLocks noGrp="1"/>
          </p:cNvSpPr>
          <p:nvPr>
            <p:ph idx="1"/>
          </p:nvPr>
        </p:nvSpPr>
        <p:spPr>
          <a:xfrm>
            <a:off x="628650" y="1769533"/>
            <a:ext cx="7886700" cy="369332"/>
          </a:xfrm>
          <a:prstGeom prst="rect">
            <a:avLst/>
          </a:prstGeom>
        </p:spPr>
        <p:txBody>
          <a:bodyPr lIns="0" tIns="0" rIns="0" bIns="0">
            <a:spAutoFit/>
          </a:bodyPr>
          <a:lstStyle>
            <a:lvl1pPr marL="360000" indent="-360000" defTabSz="360000" fontAlgn="t">
              <a:lnSpc>
                <a:spcPct val="120000"/>
              </a:lnSpc>
              <a:spcBef>
                <a:spcPts val="1600"/>
              </a:spcBef>
              <a:buClr>
                <a:srgbClr val="005A92"/>
              </a:buClr>
              <a:buSzPct val="150000"/>
              <a:buFont typeface="Wingdings" charset="2"/>
              <a:buChar char="§"/>
              <a:defRPr sz="2000" baseline="0">
                <a:solidFill>
                  <a:srgbClr val="005A92"/>
                </a:solidFill>
              </a:defRPr>
            </a:lvl1pPr>
          </a:lstStyle>
          <a:p>
            <a:pPr lvl="0"/>
            <a:r>
              <a:rPr lang="en-US" smtClean="0"/>
              <a:t>Click to edit Master text styles</a:t>
            </a:r>
          </a:p>
        </p:txBody>
      </p:sp>
    </p:spTree>
    <p:extLst>
      <p:ext uri="{BB962C8B-B14F-4D97-AF65-F5344CB8AC3E}">
        <p14:creationId xmlns:p14="http://schemas.microsoft.com/office/powerpoint/2010/main" val="242470562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XT 1_sleja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1" i="0" baseline="0">
                <a:solidFill>
                  <a:schemeClr val="bg1"/>
                </a:solidFill>
                <a:latin typeface="Century Gothic" charset="0"/>
              </a:defRPr>
            </a:lvl1pPr>
          </a:lstStyle>
          <a:p>
            <a:pPr lvl="0"/>
            <a:r>
              <a:rPr lang="en-US" smtClean="0"/>
              <a:t>Click to edit Master text styles</a:t>
            </a:r>
          </a:p>
        </p:txBody>
      </p:sp>
      <p:sp>
        <p:nvSpPr>
          <p:cNvPr id="8" name="Text Placeholder 2"/>
          <p:cNvSpPr>
            <a:spLocks noGrp="1"/>
          </p:cNvSpPr>
          <p:nvPr>
            <p:ph type="body" sz="quarter" idx="11"/>
          </p:nvPr>
        </p:nvSpPr>
        <p:spPr>
          <a:xfrm>
            <a:off x="628650" y="2413347"/>
            <a:ext cx="7886701" cy="461665"/>
          </a:xfrm>
          <a:prstGeom prst="rect">
            <a:avLst/>
          </a:prstGeom>
        </p:spPr>
        <p:txBody>
          <a:bodyPr wrap="square" lIns="0" tIns="0" rIns="0" bIns="0" anchor="t" anchorCtr="0">
            <a:spAutoFit/>
          </a:bodyPr>
          <a:lstStyle>
            <a:lvl1pPr marL="0" indent="0" algn="l">
              <a:lnSpc>
                <a:spcPct val="150000"/>
              </a:lnSpc>
              <a:spcBef>
                <a:spcPts val="0"/>
              </a:spcBef>
              <a:buFontTx/>
              <a:buNone/>
              <a:defRPr sz="2000" baseline="0">
                <a:solidFill>
                  <a:srgbClr val="005A92"/>
                </a:solidFill>
                <a:latin typeface="Century Gothic" charset="0"/>
              </a:defRPr>
            </a:lvl1pPr>
          </a:lstStyle>
          <a:p>
            <a:pPr lvl="0"/>
            <a:r>
              <a:rPr lang="en-US" smtClean="0"/>
              <a:t>Click to edit Master text styles</a:t>
            </a:r>
          </a:p>
        </p:txBody>
      </p:sp>
      <p:sp>
        <p:nvSpPr>
          <p:cNvPr id="10" name="Text Placeholder 2"/>
          <p:cNvSpPr>
            <a:spLocks noGrp="1"/>
          </p:cNvSpPr>
          <p:nvPr>
            <p:ph type="body" sz="quarter" idx="12"/>
          </p:nvPr>
        </p:nvSpPr>
        <p:spPr>
          <a:xfrm>
            <a:off x="628650" y="1731342"/>
            <a:ext cx="7886701" cy="600164"/>
          </a:xfrm>
          <a:prstGeom prst="rect">
            <a:avLst/>
          </a:prstGeom>
        </p:spPr>
        <p:txBody>
          <a:bodyPr wrap="square" lIns="0" tIns="0" rIns="0" bIns="0" anchor="t" anchorCtr="0">
            <a:spAutoFit/>
          </a:bodyPr>
          <a:lstStyle>
            <a:lvl1pPr marL="0" indent="0" algn="l">
              <a:lnSpc>
                <a:spcPct val="150000"/>
              </a:lnSpc>
              <a:spcBef>
                <a:spcPts val="0"/>
              </a:spcBef>
              <a:buFontTx/>
              <a:buNone/>
              <a:defRPr sz="2600" baseline="0">
                <a:solidFill>
                  <a:srgbClr val="005A92"/>
                </a:solidFill>
                <a:latin typeface="Century Gothic Bold" charset="0"/>
              </a:defRPr>
            </a:lvl1pPr>
          </a:lstStyle>
          <a:p>
            <a:pPr lvl="0"/>
            <a:r>
              <a:rPr lang="en-US" smtClean="0"/>
              <a:t>Click to edit Master text styles</a:t>
            </a:r>
          </a:p>
        </p:txBody>
      </p:sp>
    </p:spTree>
    <p:extLst>
      <p:ext uri="{BB962C8B-B14F-4D97-AF65-F5344CB8AC3E}">
        <p14:creationId xmlns:p14="http://schemas.microsoft.com/office/powerpoint/2010/main" val="114200438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XT 2_sleja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1" i="0" baseline="0">
                <a:solidFill>
                  <a:schemeClr val="bg1"/>
                </a:solidFill>
                <a:latin typeface="Century Gothic" charset="0"/>
              </a:defRPr>
            </a:lvl1pPr>
          </a:lstStyle>
          <a:p>
            <a:pPr lvl="0"/>
            <a:r>
              <a:rPr lang="en-US" smtClean="0"/>
              <a:t>Click to edit Master text styles</a:t>
            </a:r>
          </a:p>
        </p:txBody>
      </p:sp>
      <p:sp>
        <p:nvSpPr>
          <p:cNvPr id="8" name="Text Placeholder 2"/>
          <p:cNvSpPr>
            <a:spLocks noGrp="1"/>
          </p:cNvSpPr>
          <p:nvPr>
            <p:ph type="body" sz="quarter" idx="11"/>
          </p:nvPr>
        </p:nvSpPr>
        <p:spPr>
          <a:xfrm>
            <a:off x="628650" y="2413347"/>
            <a:ext cx="3661997" cy="461665"/>
          </a:xfrm>
          <a:prstGeom prst="rect">
            <a:avLst/>
          </a:prstGeom>
        </p:spPr>
        <p:txBody>
          <a:bodyPr wrap="square" lIns="0" tIns="0" rIns="0" bIns="0" anchor="t" anchorCtr="0">
            <a:spAutoFit/>
          </a:bodyPr>
          <a:lstStyle>
            <a:lvl1pPr marL="0" indent="0" algn="l">
              <a:lnSpc>
                <a:spcPct val="150000"/>
              </a:lnSpc>
              <a:spcBef>
                <a:spcPts val="0"/>
              </a:spcBef>
              <a:buFontTx/>
              <a:buNone/>
              <a:defRPr sz="2000" baseline="0">
                <a:solidFill>
                  <a:srgbClr val="005A92"/>
                </a:solidFill>
                <a:latin typeface="Century Gothic" charset="0"/>
              </a:defRPr>
            </a:lvl1pPr>
          </a:lstStyle>
          <a:p>
            <a:pPr lvl="0"/>
            <a:r>
              <a:rPr lang="en-US" smtClean="0"/>
              <a:t>Click to edit Master text styles</a:t>
            </a:r>
          </a:p>
        </p:txBody>
      </p:sp>
      <p:sp>
        <p:nvSpPr>
          <p:cNvPr id="10" name="Text Placeholder 2"/>
          <p:cNvSpPr>
            <a:spLocks noGrp="1"/>
          </p:cNvSpPr>
          <p:nvPr>
            <p:ph type="body" sz="quarter" idx="12"/>
          </p:nvPr>
        </p:nvSpPr>
        <p:spPr>
          <a:xfrm>
            <a:off x="628651" y="1731342"/>
            <a:ext cx="3661996" cy="600164"/>
          </a:xfrm>
          <a:prstGeom prst="rect">
            <a:avLst/>
          </a:prstGeom>
        </p:spPr>
        <p:txBody>
          <a:bodyPr wrap="square" lIns="0" tIns="0" rIns="0" bIns="0" anchor="t" anchorCtr="0">
            <a:spAutoFit/>
          </a:bodyPr>
          <a:lstStyle>
            <a:lvl1pPr marL="0" indent="0" algn="l">
              <a:lnSpc>
                <a:spcPct val="150000"/>
              </a:lnSpc>
              <a:spcBef>
                <a:spcPts val="0"/>
              </a:spcBef>
              <a:buFontTx/>
              <a:buNone/>
              <a:defRPr sz="2600" baseline="0">
                <a:solidFill>
                  <a:srgbClr val="005A92"/>
                </a:solidFill>
                <a:latin typeface="Century Gothic Bold" charset="0"/>
              </a:defRPr>
            </a:lvl1pPr>
          </a:lstStyle>
          <a:p>
            <a:pPr lvl="0"/>
            <a:r>
              <a:rPr lang="en-US" smtClean="0"/>
              <a:t>Click to edit Master text styles</a:t>
            </a:r>
          </a:p>
        </p:txBody>
      </p:sp>
      <p:sp>
        <p:nvSpPr>
          <p:cNvPr id="5" name="Text Placeholder 2"/>
          <p:cNvSpPr>
            <a:spLocks noGrp="1"/>
          </p:cNvSpPr>
          <p:nvPr>
            <p:ph type="body" sz="quarter" idx="13"/>
          </p:nvPr>
        </p:nvSpPr>
        <p:spPr>
          <a:xfrm>
            <a:off x="4743448" y="2413347"/>
            <a:ext cx="3661997" cy="461665"/>
          </a:xfrm>
          <a:prstGeom prst="rect">
            <a:avLst/>
          </a:prstGeom>
        </p:spPr>
        <p:txBody>
          <a:bodyPr wrap="square" lIns="0" tIns="0" rIns="0" bIns="0" anchor="t" anchorCtr="0">
            <a:spAutoFit/>
          </a:bodyPr>
          <a:lstStyle>
            <a:lvl1pPr marL="0" indent="0" algn="l">
              <a:lnSpc>
                <a:spcPct val="150000"/>
              </a:lnSpc>
              <a:spcBef>
                <a:spcPts val="0"/>
              </a:spcBef>
              <a:buFontTx/>
              <a:buNone/>
              <a:defRPr sz="2000" baseline="0">
                <a:solidFill>
                  <a:srgbClr val="005A92"/>
                </a:solidFill>
                <a:latin typeface="Century Gothic" charset="0"/>
              </a:defRPr>
            </a:lvl1pPr>
          </a:lstStyle>
          <a:p>
            <a:pPr lvl="0"/>
            <a:r>
              <a:rPr lang="en-US" smtClean="0"/>
              <a:t>Click to edit Master text styles</a:t>
            </a:r>
          </a:p>
        </p:txBody>
      </p:sp>
      <p:sp>
        <p:nvSpPr>
          <p:cNvPr id="6" name="Text Placeholder 2"/>
          <p:cNvSpPr>
            <a:spLocks noGrp="1"/>
          </p:cNvSpPr>
          <p:nvPr>
            <p:ph type="body" sz="quarter" idx="14"/>
          </p:nvPr>
        </p:nvSpPr>
        <p:spPr>
          <a:xfrm>
            <a:off x="4743449" y="1731342"/>
            <a:ext cx="3661996" cy="600164"/>
          </a:xfrm>
          <a:prstGeom prst="rect">
            <a:avLst/>
          </a:prstGeom>
        </p:spPr>
        <p:txBody>
          <a:bodyPr wrap="square" lIns="0" tIns="0" rIns="0" bIns="0" anchor="t" anchorCtr="0">
            <a:spAutoFit/>
          </a:bodyPr>
          <a:lstStyle>
            <a:lvl1pPr marL="0" indent="0" algn="l">
              <a:lnSpc>
                <a:spcPct val="150000"/>
              </a:lnSpc>
              <a:spcBef>
                <a:spcPts val="0"/>
              </a:spcBef>
              <a:buFontTx/>
              <a:buNone/>
              <a:defRPr sz="2600" baseline="0">
                <a:solidFill>
                  <a:srgbClr val="005A92"/>
                </a:solidFill>
                <a:latin typeface="Century Gothic Bold" charset="0"/>
              </a:defRPr>
            </a:lvl1pPr>
          </a:lstStyle>
          <a:p>
            <a:pPr lvl="0"/>
            <a:r>
              <a:rPr lang="en-US" smtClean="0"/>
              <a:t>Click to edit Master text styles</a:t>
            </a:r>
          </a:p>
        </p:txBody>
      </p:sp>
    </p:spTree>
    <p:extLst>
      <p:ext uri="{BB962C8B-B14F-4D97-AF65-F5344CB8AC3E}">
        <p14:creationId xmlns:p14="http://schemas.microsoft.com/office/powerpoint/2010/main" val="325251521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ldi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1"/>
          </p:nvPr>
        </p:nvSpPr>
        <p:spPr>
          <a:xfrm>
            <a:off x="2514600" y="4504460"/>
            <a:ext cx="4118845" cy="415498"/>
          </a:xfrm>
          <a:prstGeom prst="rect">
            <a:avLst/>
          </a:prstGeom>
        </p:spPr>
        <p:txBody>
          <a:bodyPr lIns="0" tIns="0" rIns="0" bIns="0" anchor="b" anchorCtr="0">
            <a:spAutoFit/>
          </a:bodyPr>
          <a:lstStyle>
            <a:lvl1pPr marL="0" indent="0" algn="ctr">
              <a:lnSpc>
                <a:spcPct val="150000"/>
              </a:lnSpc>
              <a:spcBef>
                <a:spcPts val="0"/>
              </a:spcBef>
              <a:buFontTx/>
              <a:buNone/>
              <a:defRPr sz="1800" baseline="0">
                <a:solidFill>
                  <a:schemeClr val="bg1"/>
                </a:solidFill>
                <a:latin typeface="Century Gothic" charset="0"/>
              </a:defRPr>
            </a:lvl1pPr>
          </a:lstStyle>
          <a:p>
            <a:pPr lvl="0"/>
            <a:r>
              <a:rPr lang="en-US" smtClean="0"/>
              <a:t>Click to edit Master text styles</a:t>
            </a:r>
          </a:p>
        </p:txBody>
      </p:sp>
      <p:sp>
        <p:nvSpPr>
          <p:cNvPr id="2" name="Rectangle 1"/>
          <p:cNvSpPr/>
          <p:nvPr userDrawn="1"/>
        </p:nvSpPr>
        <p:spPr>
          <a:xfrm>
            <a:off x="3229324" y="3244334"/>
            <a:ext cx="2685352" cy="553998"/>
          </a:xfrm>
          <a:prstGeom prst="rect">
            <a:avLst/>
          </a:prstGeom>
        </p:spPr>
        <p:txBody>
          <a:bodyPr wrap="none">
            <a:spAutoFit/>
          </a:bodyPr>
          <a:lstStyle/>
          <a:p>
            <a:pPr algn="ctr" defTabSz="457200" fontAlgn="base">
              <a:spcBef>
                <a:spcPct val="0"/>
              </a:spcBef>
              <a:spcAft>
                <a:spcPct val="0"/>
              </a:spcAft>
            </a:pPr>
            <a:r>
              <a:rPr lang="lv-LV" altLang="lv-LV" sz="3000" dirty="0" err="1" smtClean="0">
                <a:solidFill>
                  <a:prstClr val="white"/>
                </a:solidFill>
                <a:latin typeface="Century Gothic Bold" charset="0"/>
                <a:ea typeface="ヒラギノ角ゴ Pro W3" pitchFamily="122" charset="-128"/>
              </a:rPr>
              <a:t>www.altum.lv</a:t>
            </a:r>
            <a:endParaRPr lang="lv-LV" altLang="lv-LV" sz="3000" dirty="0">
              <a:solidFill>
                <a:prstClr val="white"/>
              </a:solidFill>
              <a:latin typeface="Century Gothic Bold" charset="0"/>
              <a:ea typeface="ヒラギノ角ゴ Pro W3" pitchFamily="122" charset="-128"/>
            </a:endParaRPr>
          </a:p>
        </p:txBody>
      </p:sp>
      <p:sp>
        <p:nvSpPr>
          <p:cNvPr id="5" name="Text Placeholder 2"/>
          <p:cNvSpPr>
            <a:spLocks noGrp="1"/>
          </p:cNvSpPr>
          <p:nvPr>
            <p:ph type="body" sz="quarter" idx="10"/>
          </p:nvPr>
        </p:nvSpPr>
        <p:spPr>
          <a:xfrm>
            <a:off x="971045" y="1068388"/>
            <a:ext cx="7201912" cy="553998"/>
          </a:xfrm>
          <a:prstGeom prst="rect">
            <a:avLst/>
          </a:prstGeom>
        </p:spPr>
        <p:txBody>
          <a:bodyPr lIns="0" tIns="0" rIns="0" bIns="0">
            <a:spAutoFit/>
          </a:bodyPr>
          <a:lstStyle>
            <a:lvl1pPr marL="0" indent="0" algn="ctr">
              <a:lnSpc>
                <a:spcPct val="120000"/>
              </a:lnSpc>
              <a:buFontTx/>
              <a:buNone/>
              <a:defRPr sz="3000" baseline="0">
                <a:solidFill>
                  <a:schemeClr val="bg1"/>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262699657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69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16"/>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0E80F58-32E7-4503-9341-08197B285D08}" type="datetimeFigureOut">
              <a:rPr lang="en-US" altLang="lv-LV"/>
              <a:pPr>
                <a:defRPr/>
              </a:pPr>
              <a:t>3/20/2017</a:t>
            </a:fld>
            <a:endParaRPr lang="en-US" altLang="lv-LV"/>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86399D2E-73F0-4BAF-99A7-0039106EAFDE}" type="slidenum">
              <a:rPr lang="en-US" altLang="lv-LV"/>
              <a:pPr>
                <a:defRPr/>
              </a:pPr>
              <a:t>‹#›</a:t>
            </a:fld>
            <a:endParaRPr lang="en-US" altLang="lv-LV"/>
          </a:p>
        </p:txBody>
      </p:sp>
    </p:spTree>
    <p:extLst>
      <p:ext uri="{BB962C8B-B14F-4D97-AF65-F5344CB8AC3E}">
        <p14:creationId xmlns:p14="http://schemas.microsoft.com/office/powerpoint/2010/main" val="2784718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r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33407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lt Star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67204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saukum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71045" y="1068387"/>
            <a:ext cx="7201912" cy="664797"/>
          </a:xfrm>
          <a:prstGeom prst="rect">
            <a:avLst/>
          </a:prstGeom>
        </p:spPr>
        <p:txBody>
          <a:bodyPr lIns="0" tIns="0" rIns="0" bIns="0">
            <a:spAutoFit/>
          </a:bodyPr>
          <a:lstStyle>
            <a:lvl1pPr marL="0" indent="0" algn="ctr">
              <a:lnSpc>
                <a:spcPct val="120000"/>
              </a:lnSpc>
              <a:buFontTx/>
              <a:buNone/>
              <a:defRPr sz="3600" baseline="0">
                <a:solidFill>
                  <a:schemeClr val="bg1"/>
                </a:solidFill>
                <a:latin typeface="Century Gothic Bold" charset="0"/>
              </a:defRPr>
            </a:lvl1pPr>
          </a:lstStyle>
          <a:p>
            <a:pPr lvl="0"/>
            <a:r>
              <a:rPr lang="en-US" smtClean="0"/>
              <a:t>Click to edit Master text styles</a:t>
            </a:r>
          </a:p>
        </p:txBody>
      </p:sp>
      <p:sp>
        <p:nvSpPr>
          <p:cNvPr id="4" name="Text Placeholder 2"/>
          <p:cNvSpPr>
            <a:spLocks noGrp="1"/>
          </p:cNvSpPr>
          <p:nvPr>
            <p:ph type="body" sz="quarter" idx="11"/>
          </p:nvPr>
        </p:nvSpPr>
        <p:spPr>
          <a:xfrm>
            <a:off x="4572000" y="4504460"/>
            <a:ext cx="4118845" cy="415498"/>
          </a:xfrm>
          <a:prstGeom prst="rect">
            <a:avLst/>
          </a:prstGeom>
        </p:spPr>
        <p:txBody>
          <a:bodyPr lIns="0" tIns="0" rIns="0" bIns="0" anchor="b" anchorCtr="0">
            <a:spAutoFit/>
          </a:bodyPr>
          <a:lstStyle>
            <a:lvl1pPr marL="0" indent="0" algn="r">
              <a:lnSpc>
                <a:spcPct val="150000"/>
              </a:lnSpc>
              <a:spcBef>
                <a:spcPts val="0"/>
              </a:spcBef>
              <a:buFontTx/>
              <a:buNone/>
              <a:defRPr sz="1800" baseline="0">
                <a:solidFill>
                  <a:schemeClr val="bg1"/>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318685196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saukums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71045" y="754203"/>
            <a:ext cx="7201912" cy="701731"/>
          </a:xfrm>
          <a:prstGeom prst="rect">
            <a:avLst/>
          </a:prstGeom>
        </p:spPr>
        <p:txBody>
          <a:bodyPr lIns="0" tIns="0" rIns="0" bIns="0" anchor="t" anchorCtr="0">
            <a:spAutoFit/>
          </a:bodyPr>
          <a:lstStyle>
            <a:lvl1pPr marL="0" indent="0" algn="l">
              <a:lnSpc>
                <a:spcPct val="120000"/>
              </a:lnSpc>
              <a:spcBef>
                <a:spcPts val="0"/>
              </a:spcBef>
              <a:buFontTx/>
              <a:buNone/>
              <a:defRPr sz="3800" baseline="0">
                <a:solidFill>
                  <a:schemeClr val="bg1"/>
                </a:solidFill>
                <a:latin typeface="Century Gothic Bold" charset="0"/>
              </a:defRPr>
            </a:lvl1pPr>
          </a:lstStyle>
          <a:p>
            <a:pPr lvl="0"/>
            <a:r>
              <a:rPr lang="en-US" smtClean="0"/>
              <a:t>Click to edit Master text styles</a:t>
            </a:r>
          </a:p>
        </p:txBody>
      </p:sp>
    </p:spTree>
    <p:extLst>
      <p:ext uri="{BB962C8B-B14F-4D97-AF65-F5344CB8AC3E}">
        <p14:creationId xmlns:p14="http://schemas.microsoft.com/office/powerpoint/2010/main" val="258652781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atu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71045" y="735731"/>
            <a:ext cx="7201912" cy="553998"/>
          </a:xfrm>
          <a:prstGeom prst="rect">
            <a:avLst/>
          </a:prstGeom>
        </p:spPr>
        <p:txBody>
          <a:bodyPr lIns="0" tIns="0" rIns="0" bIns="0" anchor="b" anchorCtr="0">
            <a:spAutoFit/>
          </a:bodyPr>
          <a:lstStyle>
            <a:lvl1pPr marL="0" indent="0" algn="l">
              <a:lnSpc>
                <a:spcPct val="120000"/>
              </a:lnSpc>
              <a:spcBef>
                <a:spcPts val="0"/>
              </a:spcBef>
              <a:buFontTx/>
              <a:buNone/>
              <a:defRPr sz="3000" baseline="0">
                <a:solidFill>
                  <a:schemeClr val="bg1"/>
                </a:solidFill>
                <a:latin typeface="Century Gothic Bold" charset="0"/>
              </a:defRPr>
            </a:lvl1pPr>
          </a:lstStyle>
          <a:p>
            <a:pPr lvl="0"/>
            <a:r>
              <a:rPr lang="en-US" smtClean="0"/>
              <a:t>Click to edit Master text styles</a:t>
            </a:r>
          </a:p>
        </p:txBody>
      </p:sp>
      <p:sp>
        <p:nvSpPr>
          <p:cNvPr id="5" name="Text Placeholder 2"/>
          <p:cNvSpPr>
            <a:spLocks noGrp="1"/>
          </p:cNvSpPr>
          <p:nvPr>
            <p:ph type="body" sz="quarter" idx="12"/>
          </p:nvPr>
        </p:nvSpPr>
        <p:spPr>
          <a:xfrm>
            <a:off x="971045" y="1359986"/>
            <a:ext cx="7201912" cy="640175"/>
          </a:xfrm>
          <a:prstGeom prst="rect">
            <a:avLst/>
          </a:prstGeom>
        </p:spPr>
        <p:txBody>
          <a:bodyPr lIns="0" tIns="0" rIns="0" bIns="0" anchor="t" anchorCtr="0">
            <a:spAutoFit/>
          </a:bodyPr>
          <a:lstStyle>
            <a:lvl1pPr marL="0" indent="0" algn="l">
              <a:lnSpc>
                <a:spcPct val="160000"/>
              </a:lnSpc>
              <a:spcBef>
                <a:spcPts val="0"/>
              </a:spcBef>
              <a:spcAft>
                <a:spcPts val="0"/>
              </a:spcAft>
              <a:buFontTx/>
              <a:buNone/>
              <a:defRPr sz="2600" baseline="0">
                <a:solidFill>
                  <a:schemeClr val="bg1"/>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250435659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aturs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71045" y="735731"/>
            <a:ext cx="7201912" cy="553998"/>
          </a:xfrm>
          <a:prstGeom prst="rect">
            <a:avLst/>
          </a:prstGeom>
        </p:spPr>
        <p:txBody>
          <a:bodyPr lIns="0" tIns="0" rIns="0" bIns="0" anchor="b" anchorCtr="0">
            <a:spAutoFit/>
          </a:bodyPr>
          <a:lstStyle>
            <a:lvl1pPr marL="0" indent="0" algn="l">
              <a:lnSpc>
                <a:spcPct val="120000"/>
              </a:lnSpc>
              <a:spcBef>
                <a:spcPts val="0"/>
              </a:spcBef>
              <a:buFontTx/>
              <a:buNone/>
              <a:defRPr sz="3000" baseline="0">
                <a:solidFill>
                  <a:srgbClr val="005A92"/>
                </a:solidFill>
                <a:latin typeface="Century Gothic Bold" charset="0"/>
              </a:defRPr>
            </a:lvl1pPr>
          </a:lstStyle>
          <a:p>
            <a:pPr lvl="0"/>
            <a:r>
              <a:rPr lang="en-US" smtClean="0"/>
              <a:t>Click to edit Master text styles</a:t>
            </a:r>
          </a:p>
        </p:txBody>
      </p:sp>
      <p:sp>
        <p:nvSpPr>
          <p:cNvPr id="5" name="Text Placeholder 2"/>
          <p:cNvSpPr>
            <a:spLocks noGrp="1"/>
          </p:cNvSpPr>
          <p:nvPr>
            <p:ph type="body" sz="quarter" idx="12"/>
          </p:nvPr>
        </p:nvSpPr>
        <p:spPr>
          <a:xfrm>
            <a:off x="971045" y="1359986"/>
            <a:ext cx="7201912" cy="640175"/>
          </a:xfrm>
          <a:prstGeom prst="rect">
            <a:avLst/>
          </a:prstGeom>
        </p:spPr>
        <p:txBody>
          <a:bodyPr lIns="0" tIns="0" rIns="0" bIns="0" anchor="t" anchorCtr="0">
            <a:spAutoFit/>
          </a:bodyPr>
          <a:lstStyle>
            <a:lvl1pPr marL="0" indent="0" algn="l">
              <a:lnSpc>
                <a:spcPct val="160000"/>
              </a:lnSpc>
              <a:spcBef>
                <a:spcPts val="0"/>
              </a:spcBef>
              <a:spcAft>
                <a:spcPts val="0"/>
              </a:spcAft>
              <a:buFontTx/>
              <a:buNone/>
              <a:defRPr sz="2600" baseline="0">
                <a:solidFill>
                  <a:srgbClr val="005A92"/>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40920933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adaļ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2"/>
          </p:nvPr>
        </p:nvSpPr>
        <p:spPr>
          <a:xfrm>
            <a:off x="628650" y="1769533"/>
            <a:ext cx="7886700" cy="480131"/>
          </a:xfrm>
          <a:prstGeom prst="rect">
            <a:avLst/>
          </a:prstGeom>
        </p:spPr>
        <p:txBody>
          <a:bodyPr lIns="0" tIns="0" rIns="0" bIns="0">
            <a:spAutoFit/>
          </a:bodyPr>
          <a:lstStyle>
            <a:lvl1pPr marL="0" indent="0">
              <a:lnSpc>
                <a:spcPct val="120000"/>
              </a:lnSpc>
              <a:spcBef>
                <a:spcPts val="0"/>
              </a:spcBef>
              <a:buFontTx/>
              <a:buNone/>
              <a:defRPr sz="2600" baseline="0">
                <a:solidFill>
                  <a:schemeClr val="bg1"/>
                </a:solidFill>
                <a:latin typeface="Century Gothic Bold" charset="0"/>
              </a:defRPr>
            </a:lvl1pPr>
            <a:lvl2pPr marL="360000" indent="0">
              <a:lnSpc>
                <a:spcPct val="120000"/>
              </a:lnSpc>
              <a:spcBef>
                <a:spcPts val="0"/>
              </a:spcBef>
              <a:buFontTx/>
              <a:buNone/>
              <a:defRPr sz="2600" baseline="0">
                <a:solidFill>
                  <a:srgbClr val="005A92"/>
                </a:solidFill>
              </a:defRPr>
            </a:lvl2pPr>
            <a:lvl3pPr marL="540000" indent="0">
              <a:lnSpc>
                <a:spcPct val="120000"/>
              </a:lnSpc>
              <a:spcBef>
                <a:spcPts val="0"/>
              </a:spcBef>
              <a:buFontTx/>
              <a:buNone/>
              <a:defRPr baseline="0">
                <a:solidFill>
                  <a:srgbClr val="005A92"/>
                </a:solidFill>
              </a:defRPr>
            </a:lvl3pPr>
            <a:lvl4pPr marL="0" indent="0">
              <a:lnSpc>
                <a:spcPct val="120000"/>
              </a:lnSpc>
              <a:spcBef>
                <a:spcPts val="0"/>
              </a:spcBef>
              <a:buFontTx/>
              <a:buNone/>
              <a:defRPr baseline="0">
                <a:solidFill>
                  <a:srgbClr val="005A92"/>
                </a:solidFill>
              </a:defRPr>
            </a:lvl4pPr>
            <a:lvl5pPr marL="0" indent="0">
              <a:lnSpc>
                <a:spcPct val="120000"/>
              </a:lnSpc>
              <a:spcBef>
                <a:spcPts val="0"/>
              </a:spcBef>
              <a:buFontTx/>
              <a:buNone/>
              <a:defRPr baseline="0">
                <a:solidFill>
                  <a:srgbClr val="005A92"/>
                </a:solidFill>
              </a:defRPr>
            </a:lvl5pPr>
          </a:lstStyle>
          <a:p>
            <a:pPr lvl="0"/>
            <a:r>
              <a:rPr lang="en-US" noProof="0" smtClean="0"/>
              <a:t>Click to edit Master text styles</a:t>
            </a:r>
          </a:p>
        </p:txBody>
      </p:sp>
    </p:spTree>
    <p:extLst>
      <p:ext uri="{BB962C8B-B14F-4D97-AF65-F5344CB8AC3E}">
        <p14:creationId xmlns:p14="http://schemas.microsoft.com/office/powerpoint/2010/main" val="354995971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XT 1_sl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0" i="0" baseline="0">
                <a:solidFill>
                  <a:schemeClr val="bg1"/>
                </a:solidFill>
                <a:latin typeface="Century Gothic Bold" charset="0"/>
              </a:defRPr>
            </a:lvl1pPr>
          </a:lstStyle>
          <a:p>
            <a:pPr lvl="0"/>
            <a:r>
              <a:rPr lang="en-US" smtClean="0"/>
              <a:t>Click to edit Master text styles</a:t>
            </a:r>
          </a:p>
        </p:txBody>
      </p:sp>
      <p:sp>
        <p:nvSpPr>
          <p:cNvPr id="3" name="Content Placeholder 2"/>
          <p:cNvSpPr>
            <a:spLocks noGrp="1"/>
          </p:cNvSpPr>
          <p:nvPr>
            <p:ph idx="1"/>
          </p:nvPr>
        </p:nvSpPr>
        <p:spPr>
          <a:xfrm>
            <a:off x="628650" y="1769533"/>
            <a:ext cx="7886700" cy="369332"/>
          </a:xfrm>
          <a:prstGeom prst="rect">
            <a:avLst/>
          </a:prstGeom>
        </p:spPr>
        <p:txBody>
          <a:bodyPr lIns="0" tIns="0" rIns="0" bIns="0">
            <a:spAutoFit/>
          </a:bodyPr>
          <a:lstStyle>
            <a:lvl1pPr marL="0" indent="0" fontAlgn="t">
              <a:lnSpc>
                <a:spcPct val="120000"/>
              </a:lnSpc>
              <a:spcBef>
                <a:spcPts val="1600"/>
              </a:spcBef>
              <a:buFontTx/>
              <a:buNone/>
              <a:defRPr sz="2000" baseline="0">
                <a:solidFill>
                  <a:srgbClr val="005A92"/>
                </a:solidFill>
              </a:defRPr>
            </a:lvl1pPr>
          </a:lstStyle>
          <a:p>
            <a:pPr lvl="0"/>
            <a:r>
              <a:rPr lang="en-US" smtClean="0"/>
              <a:t>Click to edit Master text styles</a:t>
            </a:r>
          </a:p>
        </p:txBody>
      </p:sp>
    </p:spTree>
    <p:extLst>
      <p:ext uri="{BB962C8B-B14F-4D97-AF65-F5344CB8AC3E}">
        <p14:creationId xmlns:p14="http://schemas.microsoft.com/office/powerpoint/2010/main" val="170392099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XT 2_slej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0" i="0" baseline="0">
                <a:solidFill>
                  <a:schemeClr val="bg1"/>
                </a:solidFill>
                <a:latin typeface="Century Gothic Bold" charset="0"/>
              </a:defRPr>
            </a:lvl1pPr>
          </a:lstStyle>
          <a:p>
            <a:pPr lvl="0"/>
            <a:r>
              <a:rPr lang="en-US" smtClean="0"/>
              <a:t>Click to edit Master text styles</a:t>
            </a:r>
          </a:p>
        </p:txBody>
      </p:sp>
      <p:sp>
        <p:nvSpPr>
          <p:cNvPr id="3" name="Content Placeholder 2"/>
          <p:cNvSpPr>
            <a:spLocks noGrp="1"/>
          </p:cNvSpPr>
          <p:nvPr>
            <p:ph idx="1"/>
          </p:nvPr>
        </p:nvSpPr>
        <p:spPr>
          <a:xfrm>
            <a:off x="628650" y="1769532"/>
            <a:ext cx="7886700" cy="4529667"/>
          </a:xfrm>
          <a:prstGeom prst="rect">
            <a:avLst/>
          </a:prstGeom>
        </p:spPr>
        <p:txBody>
          <a:bodyPr lIns="0" tIns="0" rIns="0" bIns="0" numCol="2" spcCol="360000">
            <a:noAutofit/>
          </a:bodyPr>
          <a:lstStyle>
            <a:lvl1pPr marL="0" marR="0" indent="0" algn="l" defTabSz="914400" rtl="0" eaLnBrk="1" fontAlgn="t" latinLnBrk="0" hangingPunct="1">
              <a:lnSpc>
                <a:spcPct val="120000"/>
              </a:lnSpc>
              <a:spcBef>
                <a:spcPts val="1600"/>
              </a:spcBef>
              <a:spcAft>
                <a:spcPts val="0"/>
              </a:spcAft>
              <a:buClrTx/>
              <a:buSzTx/>
              <a:buFontTx/>
              <a:buNone/>
              <a:tabLst/>
              <a:defRPr sz="2000" baseline="0">
                <a:solidFill>
                  <a:srgbClr val="005A92"/>
                </a:solidFill>
              </a:defRPr>
            </a:lvl1pPr>
          </a:lstStyle>
          <a:p>
            <a:pPr marL="0" marR="0" lvl="0" indent="0" algn="l" defTabSz="914400" rtl="0" eaLnBrk="1" fontAlgn="t" latinLnBrk="0" hangingPunct="1">
              <a:lnSpc>
                <a:spcPct val="120000"/>
              </a:lnSpc>
              <a:spcBef>
                <a:spcPts val="160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34861143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lde ar parakst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0" i="0" baseline="0">
                <a:solidFill>
                  <a:schemeClr val="bg1"/>
                </a:solidFill>
                <a:latin typeface="Century Gothic Bold" charset="0"/>
              </a:defRPr>
            </a:lvl1pPr>
          </a:lstStyle>
          <a:p>
            <a:pPr lvl="0"/>
            <a:r>
              <a:rPr lang="en-US" smtClean="0"/>
              <a:t>Click to edit Master text styles</a:t>
            </a:r>
          </a:p>
        </p:txBody>
      </p:sp>
      <p:sp>
        <p:nvSpPr>
          <p:cNvPr id="3" name="Content Placeholder 2"/>
          <p:cNvSpPr>
            <a:spLocks noGrp="1"/>
          </p:cNvSpPr>
          <p:nvPr>
            <p:ph idx="1"/>
          </p:nvPr>
        </p:nvSpPr>
        <p:spPr>
          <a:xfrm>
            <a:off x="628650" y="1769533"/>
            <a:ext cx="7886700" cy="4212036"/>
          </a:xfrm>
          <a:prstGeom prst="rect">
            <a:avLst/>
          </a:prstGeom>
        </p:spPr>
        <p:txBody>
          <a:bodyPr lIns="0" tIns="0" rIns="0" bIns="0" numCol="2" spcCol="360000">
            <a:noAutofit/>
          </a:bodyPr>
          <a:lstStyle>
            <a:lvl1pPr marL="0" marR="0" indent="0" algn="l" defTabSz="914400" rtl="0" eaLnBrk="1" fontAlgn="t" latinLnBrk="0" hangingPunct="1">
              <a:lnSpc>
                <a:spcPct val="120000"/>
              </a:lnSpc>
              <a:spcBef>
                <a:spcPts val="1600"/>
              </a:spcBef>
              <a:spcAft>
                <a:spcPts val="0"/>
              </a:spcAft>
              <a:buClrTx/>
              <a:buSzTx/>
              <a:buFontTx/>
              <a:buNone/>
              <a:tabLst/>
              <a:defRPr sz="2000" baseline="0">
                <a:solidFill>
                  <a:srgbClr val="005A92"/>
                </a:solidFill>
              </a:defRPr>
            </a:lvl1pPr>
          </a:lstStyle>
          <a:p>
            <a:pPr marL="0" marR="0" lvl="0" indent="0" algn="l" defTabSz="914400" rtl="0" eaLnBrk="1" fontAlgn="t" latinLnBrk="0" hangingPunct="1">
              <a:lnSpc>
                <a:spcPct val="120000"/>
              </a:lnSpc>
              <a:spcBef>
                <a:spcPts val="1600"/>
              </a:spcBef>
              <a:spcAft>
                <a:spcPts val="0"/>
              </a:spcAft>
              <a:buClrTx/>
              <a:buSzTx/>
              <a:buFontTx/>
              <a:buNone/>
              <a:tabLst/>
              <a:defRPr/>
            </a:pPr>
            <a:r>
              <a:rPr lang="en-US" smtClean="0"/>
              <a:t>Click to edit Master text styles</a:t>
            </a:r>
          </a:p>
        </p:txBody>
      </p:sp>
      <p:sp>
        <p:nvSpPr>
          <p:cNvPr id="4" name="Text Placeholder 2"/>
          <p:cNvSpPr>
            <a:spLocks noGrp="1"/>
          </p:cNvSpPr>
          <p:nvPr>
            <p:ph type="body" sz="quarter" idx="11"/>
          </p:nvPr>
        </p:nvSpPr>
        <p:spPr>
          <a:xfrm>
            <a:off x="628650" y="6027734"/>
            <a:ext cx="7886701" cy="369332"/>
          </a:xfrm>
          <a:prstGeom prst="rect">
            <a:avLst/>
          </a:prstGeom>
        </p:spPr>
        <p:txBody>
          <a:bodyPr wrap="square" lIns="0" tIns="0" rIns="0" bIns="0" anchor="b" anchorCtr="0">
            <a:spAutoFit/>
          </a:bodyPr>
          <a:lstStyle>
            <a:lvl1pPr marL="0" indent="0" algn="l">
              <a:lnSpc>
                <a:spcPct val="150000"/>
              </a:lnSpc>
              <a:spcBef>
                <a:spcPts val="0"/>
              </a:spcBef>
              <a:buFontTx/>
              <a:buNone/>
              <a:defRPr sz="1600" baseline="0">
                <a:solidFill>
                  <a:srgbClr val="005A92"/>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1475099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652938C-4E77-4D20-821E-5C8D17FDCC54}" type="datetimeFigureOut">
              <a:rPr lang="en-US" altLang="lv-LV"/>
              <a:pPr>
                <a:defRPr/>
              </a:pPr>
              <a:t>3/20/2017</a:t>
            </a:fld>
            <a:endParaRPr lang="en-US" altLang="lv-LV"/>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B64455C1-860B-452F-A4AB-A5C1E92A4BEE}" type="slidenum">
              <a:rPr lang="en-US" altLang="lv-LV"/>
              <a:pPr>
                <a:defRPr/>
              </a:pPr>
              <a:t>‹#›</a:t>
            </a:fld>
            <a:endParaRPr lang="en-US" altLang="lv-LV"/>
          </a:p>
        </p:txBody>
      </p:sp>
    </p:spTree>
    <p:extLst>
      <p:ext uri="{BB962C8B-B14F-4D97-AF65-F5344CB8AC3E}">
        <p14:creationId xmlns:p14="http://schemas.microsoft.com/office/powerpoint/2010/main" val="2687749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iela Bilde ar parakst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68215"/>
            <a:ext cx="9144000" cy="5313354"/>
          </a:xfrm>
          <a:prstGeom prst="rect">
            <a:avLst/>
          </a:prstGeom>
        </p:spPr>
        <p:txBody>
          <a:bodyPr lIns="0" tIns="0" rIns="0" bIns="0" numCol="2" spcCol="360000">
            <a:noAutofit/>
          </a:bodyPr>
          <a:lstStyle>
            <a:lvl1pPr marL="0" marR="0" indent="0" algn="l" defTabSz="914400" rtl="0" eaLnBrk="1" fontAlgn="t" latinLnBrk="0" hangingPunct="1">
              <a:lnSpc>
                <a:spcPct val="120000"/>
              </a:lnSpc>
              <a:spcBef>
                <a:spcPts val="1600"/>
              </a:spcBef>
              <a:spcAft>
                <a:spcPts val="0"/>
              </a:spcAft>
              <a:buClrTx/>
              <a:buSzTx/>
              <a:buFontTx/>
              <a:buNone/>
              <a:tabLst/>
              <a:defRPr sz="2000" baseline="0">
                <a:solidFill>
                  <a:srgbClr val="005A92"/>
                </a:solidFill>
              </a:defRPr>
            </a:lvl1pPr>
          </a:lstStyle>
          <a:p>
            <a:pPr marL="0" marR="0" lvl="0" indent="0" algn="l" defTabSz="914400" rtl="0" eaLnBrk="1" fontAlgn="t" latinLnBrk="0" hangingPunct="1">
              <a:lnSpc>
                <a:spcPct val="120000"/>
              </a:lnSpc>
              <a:spcBef>
                <a:spcPts val="1600"/>
              </a:spcBef>
              <a:spcAft>
                <a:spcPts val="0"/>
              </a:spcAft>
              <a:buClrTx/>
              <a:buSzTx/>
              <a:buFontTx/>
              <a:buNone/>
              <a:tabLst/>
              <a:defRPr/>
            </a:pPr>
            <a:r>
              <a:rPr lang="en-US" smtClean="0"/>
              <a:t>Click to edit Master text styles</a:t>
            </a:r>
          </a:p>
        </p:txBody>
      </p:sp>
      <p:sp>
        <p:nvSpPr>
          <p:cNvPr id="4" name="Text Placeholder 2"/>
          <p:cNvSpPr>
            <a:spLocks noGrp="1"/>
          </p:cNvSpPr>
          <p:nvPr>
            <p:ph type="body" sz="quarter" idx="11"/>
          </p:nvPr>
        </p:nvSpPr>
        <p:spPr>
          <a:xfrm>
            <a:off x="628650" y="6027734"/>
            <a:ext cx="7886701" cy="369332"/>
          </a:xfrm>
          <a:prstGeom prst="rect">
            <a:avLst/>
          </a:prstGeom>
        </p:spPr>
        <p:txBody>
          <a:bodyPr wrap="square" lIns="0" tIns="0" rIns="0" bIns="0" anchor="b" anchorCtr="0">
            <a:spAutoFit/>
          </a:bodyPr>
          <a:lstStyle>
            <a:lvl1pPr marL="0" indent="0" algn="l">
              <a:lnSpc>
                <a:spcPct val="150000"/>
              </a:lnSpc>
              <a:spcBef>
                <a:spcPts val="0"/>
              </a:spcBef>
              <a:buFontTx/>
              <a:buNone/>
              <a:defRPr sz="1600" baseline="0">
                <a:solidFill>
                  <a:srgbClr val="005A92"/>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235163987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iela 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80992"/>
          </a:xfrm>
          <a:prstGeom prst="rect">
            <a:avLst/>
          </a:prstGeom>
        </p:spPr>
        <p:txBody>
          <a:bodyPr lIns="0" tIns="0" rIns="0" bIns="0" numCol="2" spcCol="360000">
            <a:noAutofit/>
          </a:bodyPr>
          <a:lstStyle>
            <a:lvl1pPr marL="0" marR="0" indent="0" algn="l" defTabSz="914400" rtl="0" eaLnBrk="1" fontAlgn="t" latinLnBrk="0" hangingPunct="1">
              <a:lnSpc>
                <a:spcPct val="120000"/>
              </a:lnSpc>
              <a:spcBef>
                <a:spcPts val="1600"/>
              </a:spcBef>
              <a:spcAft>
                <a:spcPts val="0"/>
              </a:spcAft>
              <a:buClrTx/>
              <a:buSzTx/>
              <a:buFontTx/>
              <a:buNone/>
              <a:tabLst/>
              <a:defRPr sz="2000" baseline="0">
                <a:solidFill>
                  <a:srgbClr val="005A92"/>
                </a:solidFill>
              </a:defRPr>
            </a:lvl1pPr>
          </a:lstStyle>
          <a:p>
            <a:pPr marL="0" marR="0" lvl="0" indent="0" algn="l" defTabSz="914400" rtl="0" eaLnBrk="1" fontAlgn="t" latinLnBrk="0" hangingPunct="1">
              <a:lnSpc>
                <a:spcPct val="120000"/>
              </a:lnSpc>
              <a:spcBef>
                <a:spcPts val="160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251602328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XT_līmeņi 1_sl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1" hasCustomPrompt="1"/>
          </p:nvPr>
        </p:nvSpPr>
        <p:spPr>
          <a:xfrm>
            <a:off x="628650" y="1769533"/>
            <a:ext cx="7886700" cy="3683000"/>
          </a:xfrm>
          <a:prstGeom prst="rect">
            <a:avLst/>
          </a:prstGeom>
        </p:spPr>
        <p:txBody>
          <a:bodyPr lIns="0" tIns="0" rIns="0" bIns="0"/>
          <a:lstStyle>
            <a:lvl1pPr marL="0" indent="0" fontAlgn="t">
              <a:lnSpc>
                <a:spcPct val="120000"/>
              </a:lnSpc>
              <a:spcBef>
                <a:spcPts val="1600"/>
              </a:spcBef>
              <a:buFontTx/>
              <a:buNone/>
              <a:defRPr sz="2600" baseline="0">
                <a:solidFill>
                  <a:srgbClr val="005A92"/>
                </a:solidFill>
                <a:latin typeface="Century Gothic Bold" charset="0"/>
              </a:defRPr>
            </a:lvl1pPr>
            <a:lvl2pPr marL="360000" indent="-360000" fontAlgn="t">
              <a:lnSpc>
                <a:spcPct val="120000"/>
              </a:lnSpc>
              <a:spcBef>
                <a:spcPts val="0"/>
              </a:spcBef>
              <a:buClr>
                <a:srgbClr val="005A92"/>
              </a:buClr>
              <a:buFont typeface="Arial" charset="0"/>
              <a:buChar char="•"/>
              <a:defRPr sz="2600" baseline="0">
                <a:solidFill>
                  <a:srgbClr val="005A92"/>
                </a:solidFill>
              </a:defRPr>
            </a:lvl2pPr>
            <a:lvl3pPr marL="720000" indent="-360000" fontAlgn="t">
              <a:lnSpc>
                <a:spcPct val="120000"/>
              </a:lnSpc>
              <a:spcBef>
                <a:spcPts val="0"/>
              </a:spcBef>
              <a:buClr>
                <a:srgbClr val="005A92"/>
              </a:buClr>
              <a:buFont typeface="Wingdings" charset="2"/>
              <a:buChar char="§"/>
              <a:defRPr baseline="0">
                <a:solidFill>
                  <a:srgbClr val="005A92"/>
                </a:solidFill>
              </a:defRPr>
            </a:lvl3pPr>
            <a:lvl4pPr marL="0" indent="0">
              <a:lnSpc>
                <a:spcPct val="120000"/>
              </a:lnSpc>
              <a:spcBef>
                <a:spcPts val="0"/>
              </a:spcBef>
              <a:buFontTx/>
              <a:buNone/>
              <a:defRPr baseline="0">
                <a:solidFill>
                  <a:srgbClr val="005A92"/>
                </a:solidFill>
              </a:defRPr>
            </a:lvl4pPr>
            <a:lvl5pPr marL="0" indent="0">
              <a:lnSpc>
                <a:spcPct val="120000"/>
              </a:lnSpc>
              <a:spcBef>
                <a:spcPts val="0"/>
              </a:spcBef>
              <a:buFontTx/>
              <a:buNone/>
              <a:defRPr baseline="0">
                <a:solidFill>
                  <a:srgbClr val="005A92"/>
                </a:solidFill>
              </a:defRPr>
            </a:lvl5pPr>
          </a:lstStyle>
          <a:p>
            <a:pPr lvl="0"/>
            <a:r>
              <a:rPr lang="en-US" noProof="0" dirty="0" smtClean="0"/>
              <a:t>First level</a:t>
            </a:r>
          </a:p>
          <a:p>
            <a:pPr lvl="1"/>
            <a:r>
              <a:rPr lang="en-US" noProof="0" dirty="0" smtClean="0"/>
              <a:t>Second level</a:t>
            </a:r>
          </a:p>
          <a:p>
            <a:pPr lvl="2"/>
            <a:r>
              <a:rPr lang="en-US" noProof="0" dirty="0" smtClean="0"/>
              <a:t>Third level</a:t>
            </a:r>
          </a:p>
          <a:p>
            <a:pPr lvl="0"/>
            <a:r>
              <a:rPr lang="en-US" noProof="0" dirty="0" smtClean="0"/>
              <a:t>First level</a:t>
            </a:r>
          </a:p>
          <a:p>
            <a:pPr lvl="1"/>
            <a:r>
              <a:rPr lang="en-US" noProof="0" dirty="0" smtClean="0"/>
              <a:t>Second level</a:t>
            </a:r>
          </a:p>
          <a:p>
            <a:pPr lvl="2"/>
            <a:r>
              <a:rPr lang="en-US" noProof="0" dirty="0" smtClean="0"/>
              <a:t>Third level</a:t>
            </a:r>
          </a:p>
          <a:p>
            <a:pPr lvl="2"/>
            <a:endParaRPr lang="en-US" noProof="0" dirty="0" smtClean="0"/>
          </a:p>
        </p:txBody>
      </p:sp>
      <p:sp>
        <p:nvSpPr>
          <p:cNvPr id="5"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0" i="0" baseline="0">
                <a:solidFill>
                  <a:schemeClr val="bg1"/>
                </a:solidFill>
                <a:latin typeface="Century Gothic Bold" charset="0"/>
              </a:defRPr>
            </a:lvl1pPr>
          </a:lstStyle>
          <a:p>
            <a:pPr lvl="0"/>
            <a:r>
              <a:rPr lang="en-US" smtClean="0"/>
              <a:t>Click to edit Master text styles</a:t>
            </a:r>
          </a:p>
        </p:txBody>
      </p:sp>
    </p:spTree>
    <p:extLst>
      <p:ext uri="{BB962C8B-B14F-4D97-AF65-F5344CB8AC3E}">
        <p14:creationId xmlns:p14="http://schemas.microsoft.com/office/powerpoint/2010/main" val="149997981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Uzskaitījums 1_sl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1" i="0" baseline="0">
                <a:solidFill>
                  <a:schemeClr val="bg1"/>
                </a:solidFill>
                <a:latin typeface="Century Gothic" charset="0"/>
              </a:defRPr>
            </a:lvl1pPr>
          </a:lstStyle>
          <a:p>
            <a:pPr lvl="0"/>
            <a:r>
              <a:rPr lang="en-US" smtClean="0"/>
              <a:t>Click to edit Master text styles</a:t>
            </a:r>
          </a:p>
        </p:txBody>
      </p:sp>
      <p:sp>
        <p:nvSpPr>
          <p:cNvPr id="3" name="Content Placeholder 2"/>
          <p:cNvSpPr>
            <a:spLocks noGrp="1"/>
          </p:cNvSpPr>
          <p:nvPr>
            <p:ph idx="1"/>
          </p:nvPr>
        </p:nvSpPr>
        <p:spPr>
          <a:xfrm>
            <a:off x="628650" y="1769533"/>
            <a:ext cx="7886700" cy="369332"/>
          </a:xfrm>
          <a:prstGeom prst="rect">
            <a:avLst/>
          </a:prstGeom>
        </p:spPr>
        <p:txBody>
          <a:bodyPr lIns="0" tIns="0" rIns="0" bIns="0">
            <a:spAutoFit/>
          </a:bodyPr>
          <a:lstStyle>
            <a:lvl1pPr marL="360000" indent="-360000" defTabSz="360000" fontAlgn="t">
              <a:lnSpc>
                <a:spcPct val="120000"/>
              </a:lnSpc>
              <a:spcBef>
                <a:spcPts val="1600"/>
              </a:spcBef>
              <a:buClr>
                <a:srgbClr val="005A92"/>
              </a:buClr>
              <a:buSzPct val="150000"/>
              <a:buFont typeface="Wingdings" charset="2"/>
              <a:buChar char="§"/>
              <a:defRPr sz="2000" baseline="0">
                <a:solidFill>
                  <a:srgbClr val="005A92"/>
                </a:solidFill>
              </a:defRPr>
            </a:lvl1pPr>
          </a:lstStyle>
          <a:p>
            <a:pPr lvl="0"/>
            <a:r>
              <a:rPr lang="en-US" smtClean="0"/>
              <a:t>Click to edit Master text styles</a:t>
            </a:r>
          </a:p>
        </p:txBody>
      </p:sp>
    </p:spTree>
    <p:extLst>
      <p:ext uri="{BB962C8B-B14F-4D97-AF65-F5344CB8AC3E}">
        <p14:creationId xmlns:p14="http://schemas.microsoft.com/office/powerpoint/2010/main" val="88580251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XT 1_sleja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1" i="0" baseline="0">
                <a:solidFill>
                  <a:schemeClr val="bg1"/>
                </a:solidFill>
                <a:latin typeface="Century Gothic" charset="0"/>
              </a:defRPr>
            </a:lvl1pPr>
          </a:lstStyle>
          <a:p>
            <a:pPr lvl="0"/>
            <a:r>
              <a:rPr lang="en-US" smtClean="0"/>
              <a:t>Click to edit Master text styles</a:t>
            </a:r>
          </a:p>
        </p:txBody>
      </p:sp>
      <p:sp>
        <p:nvSpPr>
          <p:cNvPr id="8" name="Text Placeholder 2"/>
          <p:cNvSpPr>
            <a:spLocks noGrp="1"/>
          </p:cNvSpPr>
          <p:nvPr>
            <p:ph type="body" sz="quarter" idx="11"/>
          </p:nvPr>
        </p:nvSpPr>
        <p:spPr>
          <a:xfrm>
            <a:off x="628650" y="2413347"/>
            <a:ext cx="7886701" cy="461665"/>
          </a:xfrm>
          <a:prstGeom prst="rect">
            <a:avLst/>
          </a:prstGeom>
        </p:spPr>
        <p:txBody>
          <a:bodyPr wrap="square" lIns="0" tIns="0" rIns="0" bIns="0" anchor="t" anchorCtr="0">
            <a:spAutoFit/>
          </a:bodyPr>
          <a:lstStyle>
            <a:lvl1pPr marL="0" indent="0" algn="l">
              <a:lnSpc>
                <a:spcPct val="150000"/>
              </a:lnSpc>
              <a:spcBef>
                <a:spcPts val="0"/>
              </a:spcBef>
              <a:buFontTx/>
              <a:buNone/>
              <a:defRPr sz="2000" baseline="0">
                <a:solidFill>
                  <a:srgbClr val="005A92"/>
                </a:solidFill>
                <a:latin typeface="Century Gothic" charset="0"/>
              </a:defRPr>
            </a:lvl1pPr>
          </a:lstStyle>
          <a:p>
            <a:pPr lvl="0"/>
            <a:r>
              <a:rPr lang="en-US" smtClean="0"/>
              <a:t>Click to edit Master text styles</a:t>
            </a:r>
          </a:p>
        </p:txBody>
      </p:sp>
      <p:sp>
        <p:nvSpPr>
          <p:cNvPr id="10" name="Text Placeholder 2"/>
          <p:cNvSpPr>
            <a:spLocks noGrp="1"/>
          </p:cNvSpPr>
          <p:nvPr>
            <p:ph type="body" sz="quarter" idx="12"/>
          </p:nvPr>
        </p:nvSpPr>
        <p:spPr>
          <a:xfrm>
            <a:off x="628650" y="1731342"/>
            <a:ext cx="7886701" cy="600164"/>
          </a:xfrm>
          <a:prstGeom prst="rect">
            <a:avLst/>
          </a:prstGeom>
        </p:spPr>
        <p:txBody>
          <a:bodyPr wrap="square" lIns="0" tIns="0" rIns="0" bIns="0" anchor="t" anchorCtr="0">
            <a:spAutoFit/>
          </a:bodyPr>
          <a:lstStyle>
            <a:lvl1pPr marL="0" indent="0" algn="l">
              <a:lnSpc>
                <a:spcPct val="150000"/>
              </a:lnSpc>
              <a:spcBef>
                <a:spcPts val="0"/>
              </a:spcBef>
              <a:buFontTx/>
              <a:buNone/>
              <a:defRPr sz="2600" baseline="0">
                <a:solidFill>
                  <a:srgbClr val="005A92"/>
                </a:solidFill>
                <a:latin typeface="Century Gothic Bold" charset="0"/>
              </a:defRPr>
            </a:lvl1pPr>
          </a:lstStyle>
          <a:p>
            <a:pPr lvl="0"/>
            <a:r>
              <a:rPr lang="en-US" smtClean="0"/>
              <a:t>Click to edit Master text styles</a:t>
            </a:r>
          </a:p>
        </p:txBody>
      </p:sp>
    </p:spTree>
    <p:extLst>
      <p:ext uri="{BB962C8B-B14F-4D97-AF65-F5344CB8AC3E}">
        <p14:creationId xmlns:p14="http://schemas.microsoft.com/office/powerpoint/2010/main" val="199102175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XT 2_sleja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1" i="0" baseline="0">
                <a:solidFill>
                  <a:schemeClr val="bg1"/>
                </a:solidFill>
                <a:latin typeface="Century Gothic" charset="0"/>
              </a:defRPr>
            </a:lvl1pPr>
          </a:lstStyle>
          <a:p>
            <a:pPr lvl="0"/>
            <a:r>
              <a:rPr lang="en-US" smtClean="0"/>
              <a:t>Click to edit Master text styles</a:t>
            </a:r>
          </a:p>
        </p:txBody>
      </p:sp>
      <p:sp>
        <p:nvSpPr>
          <p:cNvPr id="8" name="Text Placeholder 2"/>
          <p:cNvSpPr>
            <a:spLocks noGrp="1"/>
          </p:cNvSpPr>
          <p:nvPr>
            <p:ph type="body" sz="quarter" idx="11"/>
          </p:nvPr>
        </p:nvSpPr>
        <p:spPr>
          <a:xfrm>
            <a:off x="628650" y="2413347"/>
            <a:ext cx="3661997" cy="461665"/>
          </a:xfrm>
          <a:prstGeom prst="rect">
            <a:avLst/>
          </a:prstGeom>
        </p:spPr>
        <p:txBody>
          <a:bodyPr wrap="square" lIns="0" tIns="0" rIns="0" bIns="0" anchor="t" anchorCtr="0">
            <a:spAutoFit/>
          </a:bodyPr>
          <a:lstStyle>
            <a:lvl1pPr marL="0" indent="0" algn="l">
              <a:lnSpc>
                <a:spcPct val="150000"/>
              </a:lnSpc>
              <a:spcBef>
                <a:spcPts val="0"/>
              </a:spcBef>
              <a:buFontTx/>
              <a:buNone/>
              <a:defRPr sz="2000" baseline="0">
                <a:solidFill>
                  <a:srgbClr val="005A92"/>
                </a:solidFill>
                <a:latin typeface="Century Gothic" charset="0"/>
              </a:defRPr>
            </a:lvl1pPr>
          </a:lstStyle>
          <a:p>
            <a:pPr lvl="0"/>
            <a:r>
              <a:rPr lang="en-US" smtClean="0"/>
              <a:t>Click to edit Master text styles</a:t>
            </a:r>
          </a:p>
        </p:txBody>
      </p:sp>
      <p:sp>
        <p:nvSpPr>
          <p:cNvPr id="10" name="Text Placeholder 2"/>
          <p:cNvSpPr>
            <a:spLocks noGrp="1"/>
          </p:cNvSpPr>
          <p:nvPr>
            <p:ph type="body" sz="quarter" idx="12"/>
          </p:nvPr>
        </p:nvSpPr>
        <p:spPr>
          <a:xfrm>
            <a:off x="628651" y="1731342"/>
            <a:ext cx="3661996" cy="600164"/>
          </a:xfrm>
          <a:prstGeom prst="rect">
            <a:avLst/>
          </a:prstGeom>
        </p:spPr>
        <p:txBody>
          <a:bodyPr wrap="square" lIns="0" tIns="0" rIns="0" bIns="0" anchor="t" anchorCtr="0">
            <a:spAutoFit/>
          </a:bodyPr>
          <a:lstStyle>
            <a:lvl1pPr marL="0" indent="0" algn="l">
              <a:lnSpc>
                <a:spcPct val="150000"/>
              </a:lnSpc>
              <a:spcBef>
                <a:spcPts val="0"/>
              </a:spcBef>
              <a:buFontTx/>
              <a:buNone/>
              <a:defRPr sz="2600" baseline="0">
                <a:solidFill>
                  <a:srgbClr val="005A92"/>
                </a:solidFill>
                <a:latin typeface="Century Gothic Bold" charset="0"/>
              </a:defRPr>
            </a:lvl1pPr>
          </a:lstStyle>
          <a:p>
            <a:pPr lvl="0"/>
            <a:r>
              <a:rPr lang="en-US" smtClean="0"/>
              <a:t>Click to edit Master text styles</a:t>
            </a:r>
          </a:p>
        </p:txBody>
      </p:sp>
      <p:sp>
        <p:nvSpPr>
          <p:cNvPr id="5" name="Text Placeholder 2"/>
          <p:cNvSpPr>
            <a:spLocks noGrp="1"/>
          </p:cNvSpPr>
          <p:nvPr>
            <p:ph type="body" sz="quarter" idx="13"/>
          </p:nvPr>
        </p:nvSpPr>
        <p:spPr>
          <a:xfrm>
            <a:off x="4743448" y="2413347"/>
            <a:ext cx="3661997" cy="461665"/>
          </a:xfrm>
          <a:prstGeom prst="rect">
            <a:avLst/>
          </a:prstGeom>
        </p:spPr>
        <p:txBody>
          <a:bodyPr wrap="square" lIns="0" tIns="0" rIns="0" bIns="0" anchor="t" anchorCtr="0">
            <a:spAutoFit/>
          </a:bodyPr>
          <a:lstStyle>
            <a:lvl1pPr marL="0" indent="0" algn="l">
              <a:lnSpc>
                <a:spcPct val="150000"/>
              </a:lnSpc>
              <a:spcBef>
                <a:spcPts val="0"/>
              </a:spcBef>
              <a:buFontTx/>
              <a:buNone/>
              <a:defRPr sz="2000" baseline="0">
                <a:solidFill>
                  <a:srgbClr val="005A92"/>
                </a:solidFill>
                <a:latin typeface="Century Gothic" charset="0"/>
              </a:defRPr>
            </a:lvl1pPr>
          </a:lstStyle>
          <a:p>
            <a:pPr lvl="0"/>
            <a:r>
              <a:rPr lang="en-US" smtClean="0"/>
              <a:t>Click to edit Master text styles</a:t>
            </a:r>
          </a:p>
        </p:txBody>
      </p:sp>
      <p:sp>
        <p:nvSpPr>
          <p:cNvPr id="6" name="Text Placeholder 2"/>
          <p:cNvSpPr>
            <a:spLocks noGrp="1"/>
          </p:cNvSpPr>
          <p:nvPr>
            <p:ph type="body" sz="quarter" idx="14"/>
          </p:nvPr>
        </p:nvSpPr>
        <p:spPr>
          <a:xfrm>
            <a:off x="4743449" y="1731342"/>
            <a:ext cx="3661996" cy="600164"/>
          </a:xfrm>
          <a:prstGeom prst="rect">
            <a:avLst/>
          </a:prstGeom>
        </p:spPr>
        <p:txBody>
          <a:bodyPr wrap="square" lIns="0" tIns="0" rIns="0" bIns="0" anchor="t" anchorCtr="0">
            <a:spAutoFit/>
          </a:bodyPr>
          <a:lstStyle>
            <a:lvl1pPr marL="0" indent="0" algn="l">
              <a:lnSpc>
                <a:spcPct val="150000"/>
              </a:lnSpc>
              <a:spcBef>
                <a:spcPts val="0"/>
              </a:spcBef>
              <a:buFontTx/>
              <a:buNone/>
              <a:defRPr sz="2600" baseline="0">
                <a:solidFill>
                  <a:srgbClr val="005A92"/>
                </a:solidFill>
                <a:latin typeface="Century Gothic Bold" charset="0"/>
              </a:defRPr>
            </a:lvl1pPr>
          </a:lstStyle>
          <a:p>
            <a:pPr lvl="0"/>
            <a:r>
              <a:rPr lang="en-US" smtClean="0"/>
              <a:t>Click to edit Master text styles</a:t>
            </a:r>
          </a:p>
        </p:txBody>
      </p:sp>
    </p:spTree>
    <p:extLst>
      <p:ext uri="{BB962C8B-B14F-4D97-AF65-F5344CB8AC3E}">
        <p14:creationId xmlns:p14="http://schemas.microsoft.com/office/powerpoint/2010/main" val="95403571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aldi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1"/>
          </p:nvPr>
        </p:nvSpPr>
        <p:spPr>
          <a:xfrm>
            <a:off x="2514600" y="4504460"/>
            <a:ext cx="4118845" cy="415498"/>
          </a:xfrm>
          <a:prstGeom prst="rect">
            <a:avLst/>
          </a:prstGeom>
        </p:spPr>
        <p:txBody>
          <a:bodyPr lIns="0" tIns="0" rIns="0" bIns="0" anchor="b" anchorCtr="0">
            <a:spAutoFit/>
          </a:bodyPr>
          <a:lstStyle>
            <a:lvl1pPr marL="0" indent="0" algn="ctr">
              <a:lnSpc>
                <a:spcPct val="150000"/>
              </a:lnSpc>
              <a:spcBef>
                <a:spcPts val="0"/>
              </a:spcBef>
              <a:buFontTx/>
              <a:buNone/>
              <a:defRPr sz="1800" baseline="0">
                <a:solidFill>
                  <a:schemeClr val="bg1"/>
                </a:solidFill>
                <a:latin typeface="Century Gothic" charset="0"/>
              </a:defRPr>
            </a:lvl1pPr>
          </a:lstStyle>
          <a:p>
            <a:pPr lvl="0"/>
            <a:r>
              <a:rPr lang="en-US" smtClean="0"/>
              <a:t>Click to edit Master text styles</a:t>
            </a:r>
          </a:p>
        </p:txBody>
      </p:sp>
      <p:sp>
        <p:nvSpPr>
          <p:cNvPr id="2" name="Rectangle 1"/>
          <p:cNvSpPr/>
          <p:nvPr userDrawn="1"/>
        </p:nvSpPr>
        <p:spPr>
          <a:xfrm>
            <a:off x="3229324" y="3244334"/>
            <a:ext cx="2685352" cy="553998"/>
          </a:xfrm>
          <a:prstGeom prst="rect">
            <a:avLst/>
          </a:prstGeom>
        </p:spPr>
        <p:txBody>
          <a:bodyPr wrap="none">
            <a:spAutoFit/>
          </a:bodyPr>
          <a:lstStyle/>
          <a:p>
            <a:pPr algn="ctr" defTabSz="457200" fontAlgn="base">
              <a:spcBef>
                <a:spcPct val="0"/>
              </a:spcBef>
              <a:spcAft>
                <a:spcPct val="0"/>
              </a:spcAft>
            </a:pPr>
            <a:r>
              <a:rPr lang="lv-LV" altLang="lv-LV" sz="3000" dirty="0" err="1" smtClean="0">
                <a:solidFill>
                  <a:prstClr val="white"/>
                </a:solidFill>
                <a:latin typeface="Century Gothic Bold" charset="0"/>
                <a:ea typeface="ヒラギノ角ゴ Pro W3" pitchFamily="122" charset="-128"/>
              </a:rPr>
              <a:t>www.altum.lv</a:t>
            </a:r>
            <a:endParaRPr lang="lv-LV" altLang="lv-LV" sz="3000" dirty="0">
              <a:solidFill>
                <a:prstClr val="white"/>
              </a:solidFill>
              <a:latin typeface="Century Gothic Bold" charset="0"/>
              <a:ea typeface="ヒラギノ角ゴ Pro W3" pitchFamily="122" charset="-128"/>
            </a:endParaRPr>
          </a:p>
        </p:txBody>
      </p:sp>
      <p:sp>
        <p:nvSpPr>
          <p:cNvPr id="5" name="Text Placeholder 2"/>
          <p:cNvSpPr>
            <a:spLocks noGrp="1"/>
          </p:cNvSpPr>
          <p:nvPr>
            <p:ph type="body" sz="quarter" idx="10"/>
          </p:nvPr>
        </p:nvSpPr>
        <p:spPr>
          <a:xfrm>
            <a:off x="971045" y="1068388"/>
            <a:ext cx="7201912" cy="553998"/>
          </a:xfrm>
          <a:prstGeom prst="rect">
            <a:avLst/>
          </a:prstGeom>
        </p:spPr>
        <p:txBody>
          <a:bodyPr lIns="0" tIns="0" rIns="0" bIns="0">
            <a:spAutoFit/>
          </a:bodyPr>
          <a:lstStyle>
            <a:lvl1pPr marL="0" indent="0" algn="ctr">
              <a:lnSpc>
                <a:spcPct val="120000"/>
              </a:lnSpc>
              <a:buFontTx/>
              <a:buNone/>
              <a:defRPr sz="3000" baseline="0">
                <a:solidFill>
                  <a:schemeClr val="bg1"/>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305832345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2299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ar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81294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lt Star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6668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6D71062-E4EE-43E4-A813-A3271E47555D}" type="datetimeFigureOut">
              <a:rPr lang="en-US" altLang="lv-LV"/>
              <a:pPr>
                <a:defRPr/>
              </a:pPr>
              <a:t>3/20/2017</a:t>
            </a:fld>
            <a:endParaRPr lang="en-US" altLang="lv-LV"/>
          </a:p>
        </p:txBody>
      </p:sp>
      <p:sp>
        <p:nvSpPr>
          <p:cNvPr id="8" name="Нижний колонтитул 4"/>
          <p:cNvSpPr>
            <a:spLocks noGrp="1"/>
          </p:cNvSpPr>
          <p:nvPr>
            <p:ph type="ftr" sz="quarter" idx="11"/>
          </p:nvPr>
        </p:nvSpPr>
        <p:spPr/>
        <p:txBody>
          <a:bodyPr/>
          <a:lstStyle>
            <a:lvl1pPr>
              <a:defRPr/>
            </a:lvl1pPr>
          </a:lstStyle>
          <a:p>
            <a:pPr>
              <a:defRPr/>
            </a:pPr>
            <a:endParaRPr lang="en-US"/>
          </a:p>
        </p:txBody>
      </p:sp>
      <p:sp>
        <p:nvSpPr>
          <p:cNvPr id="9" name="Номер слайда 5"/>
          <p:cNvSpPr>
            <a:spLocks noGrp="1"/>
          </p:cNvSpPr>
          <p:nvPr>
            <p:ph type="sldNum" sz="quarter" idx="12"/>
          </p:nvPr>
        </p:nvSpPr>
        <p:spPr/>
        <p:txBody>
          <a:bodyPr/>
          <a:lstStyle>
            <a:lvl1pPr>
              <a:defRPr/>
            </a:lvl1pPr>
          </a:lstStyle>
          <a:p>
            <a:pPr>
              <a:defRPr/>
            </a:pPr>
            <a:fld id="{0E6FE9DA-0DEA-492F-92F0-DAC8425FC57B}" type="slidenum">
              <a:rPr lang="en-US" altLang="lv-LV"/>
              <a:pPr>
                <a:defRPr/>
              </a:pPr>
              <a:t>‹#›</a:t>
            </a:fld>
            <a:endParaRPr lang="en-US" altLang="lv-LV"/>
          </a:p>
        </p:txBody>
      </p:sp>
    </p:spTree>
    <p:extLst>
      <p:ext uri="{BB962C8B-B14F-4D97-AF65-F5344CB8AC3E}">
        <p14:creationId xmlns:p14="http://schemas.microsoft.com/office/powerpoint/2010/main" val="850880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saukum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71045" y="1068387"/>
            <a:ext cx="7201912" cy="664797"/>
          </a:xfrm>
          <a:prstGeom prst="rect">
            <a:avLst/>
          </a:prstGeom>
        </p:spPr>
        <p:txBody>
          <a:bodyPr lIns="0" tIns="0" rIns="0" bIns="0">
            <a:spAutoFit/>
          </a:bodyPr>
          <a:lstStyle>
            <a:lvl1pPr marL="0" indent="0" algn="ctr">
              <a:lnSpc>
                <a:spcPct val="120000"/>
              </a:lnSpc>
              <a:buFontTx/>
              <a:buNone/>
              <a:defRPr sz="3600" baseline="0">
                <a:solidFill>
                  <a:schemeClr val="bg1"/>
                </a:solidFill>
                <a:latin typeface="Century Gothic Bold" charset="0"/>
              </a:defRPr>
            </a:lvl1pPr>
          </a:lstStyle>
          <a:p>
            <a:pPr lvl="0"/>
            <a:r>
              <a:rPr lang="en-US" smtClean="0"/>
              <a:t>Click to edit Master text styles</a:t>
            </a:r>
          </a:p>
        </p:txBody>
      </p:sp>
      <p:sp>
        <p:nvSpPr>
          <p:cNvPr id="4" name="Text Placeholder 2"/>
          <p:cNvSpPr>
            <a:spLocks noGrp="1"/>
          </p:cNvSpPr>
          <p:nvPr>
            <p:ph type="body" sz="quarter" idx="11"/>
          </p:nvPr>
        </p:nvSpPr>
        <p:spPr>
          <a:xfrm>
            <a:off x="4572000" y="4504460"/>
            <a:ext cx="4118845" cy="415498"/>
          </a:xfrm>
          <a:prstGeom prst="rect">
            <a:avLst/>
          </a:prstGeom>
        </p:spPr>
        <p:txBody>
          <a:bodyPr lIns="0" tIns="0" rIns="0" bIns="0" anchor="b" anchorCtr="0">
            <a:spAutoFit/>
          </a:bodyPr>
          <a:lstStyle>
            <a:lvl1pPr marL="0" indent="0" algn="r">
              <a:lnSpc>
                <a:spcPct val="150000"/>
              </a:lnSpc>
              <a:spcBef>
                <a:spcPts val="0"/>
              </a:spcBef>
              <a:buFontTx/>
              <a:buNone/>
              <a:defRPr sz="1800" baseline="0">
                <a:solidFill>
                  <a:schemeClr val="bg1"/>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275065297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saukums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71045" y="754203"/>
            <a:ext cx="7201912" cy="701731"/>
          </a:xfrm>
          <a:prstGeom prst="rect">
            <a:avLst/>
          </a:prstGeom>
        </p:spPr>
        <p:txBody>
          <a:bodyPr lIns="0" tIns="0" rIns="0" bIns="0" anchor="t" anchorCtr="0">
            <a:spAutoFit/>
          </a:bodyPr>
          <a:lstStyle>
            <a:lvl1pPr marL="0" indent="0" algn="l">
              <a:lnSpc>
                <a:spcPct val="120000"/>
              </a:lnSpc>
              <a:spcBef>
                <a:spcPts val="0"/>
              </a:spcBef>
              <a:buFontTx/>
              <a:buNone/>
              <a:defRPr sz="3800" baseline="0">
                <a:solidFill>
                  <a:schemeClr val="bg1"/>
                </a:solidFill>
                <a:latin typeface="Century Gothic Bold" charset="0"/>
              </a:defRPr>
            </a:lvl1pPr>
          </a:lstStyle>
          <a:p>
            <a:pPr lvl="0"/>
            <a:r>
              <a:rPr lang="en-US" smtClean="0"/>
              <a:t>Click to edit Master text styles</a:t>
            </a:r>
          </a:p>
        </p:txBody>
      </p:sp>
    </p:spTree>
    <p:extLst>
      <p:ext uri="{BB962C8B-B14F-4D97-AF65-F5344CB8AC3E}">
        <p14:creationId xmlns:p14="http://schemas.microsoft.com/office/powerpoint/2010/main" val="367762073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atu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71045" y="735731"/>
            <a:ext cx="7201912" cy="553998"/>
          </a:xfrm>
          <a:prstGeom prst="rect">
            <a:avLst/>
          </a:prstGeom>
        </p:spPr>
        <p:txBody>
          <a:bodyPr lIns="0" tIns="0" rIns="0" bIns="0" anchor="b" anchorCtr="0">
            <a:spAutoFit/>
          </a:bodyPr>
          <a:lstStyle>
            <a:lvl1pPr marL="0" indent="0" algn="l">
              <a:lnSpc>
                <a:spcPct val="120000"/>
              </a:lnSpc>
              <a:spcBef>
                <a:spcPts val="0"/>
              </a:spcBef>
              <a:buFontTx/>
              <a:buNone/>
              <a:defRPr sz="3000" baseline="0">
                <a:solidFill>
                  <a:schemeClr val="bg1"/>
                </a:solidFill>
                <a:latin typeface="Century Gothic Bold" charset="0"/>
              </a:defRPr>
            </a:lvl1pPr>
          </a:lstStyle>
          <a:p>
            <a:pPr lvl="0"/>
            <a:r>
              <a:rPr lang="en-US" smtClean="0"/>
              <a:t>Click to edit Master text styles</a:t>
            </a:r>
          </a:p>
        </p:txBody>
      </p:sp>
      <p:sp>
        <p:nvSpPr>
          <p:cNvPr id="5" name="Text Placeholder 2"/>
          <p:cNvSpPr>
            <a:spLocks noGrp="1"/>
          </p:cNvSpPr>
          <p:nvPr>
            <p:ph type="body" sz="quarter" idx="12"/>
          </p:nvPr>
        </p:nvSpPr>
        <p:spPr>
          <a:xfrm>
            <a:off x="971045" y="1359986"/>
            <a:ext cx="7201912" cy="640175"/>
          </a:xfrm>
          <a:prstGeom prst="rect">
            <a:avLst/>
          </a:prstGeom>
        </p:spPr>
        <p:txBody>
          <a:bodyPr lIns="0" tIns="0" rIns="0" bIns="0" anchor="t" anchorCtr="0">
            <a:spAutoFit/>
          </a:bodyPr>
          <a:lstStyle>
            <a:lvl1pPr marL="0" indent="0" algn="l">
              <a:lnSpc>
                <a:spcPct val="160000"/>
              </a:lnSpc>
              <a:spcBef>
                <a:spcPts val="0"/>
              </a:spcBef>
              <a:spcAft>
                <a:spcPts val="0"/>
              </a:spcAft>
              <a:buFontTx/>
              <a:buNone/>
              <a:defRPr sz="2600" baseline="0">
                <a:solidFill>
                  <a:schemeClr val="bg1"/>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104987216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aturs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71045" y="735731"/>
            <a:ext cx="7201912" cy="553998"/>
          </a:xfrm>
          <a:prstGeom prst="rect">
            <a:avLst/>
          </a:prstGeom>
        </p:spPr>
        <p:txBody>
          <a:bodyPr lIns="0" tIns="0" rIns="0" bIns="0" anchor="b" anchorCtr="0">
            <a:spAutoFit/>
          </a:bodyPr>
          <a:lstStyle>
            <a:lvl1pPr marL="0" indent="0" algn="l">
              <a:lnSpc>
                <a:spcPct val="120000"/>
              </a:lnSpc>
              <a:spcBef>
                <a:spcPts val="0"/>
              </a:spcBef>
              <a:buFontTx/>
              <a:buNone/>
              <a:defRPr sz="3000" baseline="0">
                <a:solidFill>
                  <a:srgbClr val="005A92"/>
                </a:solidFill>
                <a:latin typeface="Century Gothic Bold" charset="0"/>
              </a:defRPr>
            </a:lvl1pPr>
          </a:lstStyle>
          <a:p>
            <a:pPr lvl="0"/>
            <a:r>
              <a:rPr lang="en-US" smtClean="0"/>
              <a:t>Click to edit Master text styles</a:t>
            </a:r>
          </a:p>
        </p:txBody>
      </p:sp>
      <p:sp>
        <p:nvSpPr>
          <p:cNvPr id="5" name="Text Placeholder 2"/>
          <p:cNvSpPr>
            <a:spLocks noGrp="1"/>
          </p:cNvSpPr>
          <p:nvPr>
            <p:ph type="body" sz="quarter" idx="12"/>
          </p:nvPr>
        </p:nvSpPr>
        <p:spPr>
          <a:xfrm>
            <a:off x="971045" y="1359986"/>
            <a:ext cx="7201912" cy="640175"/>
          </a:xfrm>
          <a:prstGeom prst="rect">
            <a:avLst/>
          </a:prstGeom>
        </p:spPr>
        <p:txBody>
          <a:bodyPr lIns="0" tIns="0" rIns="0" bIns="0" anchor="t" anchorCtr="0">
            <a:spAutoFit/>
          </a:bodyPr>
          <a:lstStyle>
            <a:lvl1pPr marL="0" indent="0" algn="l">
              <a:lnSpc>
                <a:spcPct val="160000"/>
              </a:lnSpc>
              <a:spcBef>
                <a:spcPts val="0"/>
              </a:spcBef>
              <a:spcAft>
                <a:spcPts val="0"/>
              </a:spcAft>
              <a:buFontTx/>
              <a:buNone/>
              <a:defRPr sz="2600" baseline="0">
                <a:solidFill>
                  <a:srgbClr val="005A92"/>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130873079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adaļ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2"/>
          </p:nvPr>
        </p:nvSpPr>
        <p:spPr>
          <a:xfrm>
            <a:off x="628650" y="1769533"/>
            <a:ext cx="7886700" cy="480131"/>
          </a:xfrm>
          <a:prstGeom prst="rect">
            <a:avLst/>
          </a:prstGeom>
        </p:spPr>
        <p:txBody>
          <a:bodyPr lIns="0" tIns="0" rIns="0" bIns="0">
            <a:spAutoFit/>
          </a:bodyPr>
          <a:lstStyle>
            <a:lvl1pPr marL="0" indent="0">
              <a:lnSpc>
                <a:spcPct val="120000"/>
              </a:lnSpc>
              <a:spcBef>
                <a:spcPts val="0"/>
              </a:spcBef>
              <a:buFontTx/>
              <a:buNone/>
              <a:defRPr sz="2600" baseline="0">
                <a:solidFill>
                  <a:schemeClr val="bg1"/>
                </a:solidFill>
                <a:latin typeface="Century Gothic Bold" charset="0"/>
              </a:defRPr>
            </a:lvl1pPr>
            <a:lvl2pPr marL="360000" indent="0">
              <a:lnSpc>
                <a:spcPct val="120000"/>
              </a:lnSpc>
              <a:spcBef>
                <a:spcPts val="0"/>
              </a:spcBef>
              <a:buFontTx/>
              <a:buNone/>
              <a:defRPr sz="2600" baseline="0">
                <a:solidFill>
                  <a:srgbClr val="005A92"/>
                </a:solidFill>
              </a:defRPr>
            </a:lvl2pPr>
            <a:lvl3pPr marL="540000" indent="0">
              <a:lnSpc>
                <a:spcPct val="120000"/>
              </a:lnSpc>
              <a:spcBef>
                <a:spcPts val="0"/>
              </a:spcBef>
              <a:buFontTx/>
              <a:buNone/>
              <a:defRPr baseline="0">
                <a:solidFill>
                  <a:srgbClr val="005A92"/>
                </a:solidFill>
              </a:defRPr>
            </a:lvl3pPr>
            <a:lvl4pPr marL="0" indent="0">
              <a:lnSpc>
                <a:spcPct val="120000"/>
              </a:lnSpc>
              <a:spcBef>
                <a:spcPts val="0"/>
              </a:spcBef>
              <a:buFontTx/>
              <a:buNone/>
              <a:defRPr baseline="0">
                <a:solidFill>
                  <a:srgbClr val="005A92"/>
                </a:solidFill>
              </a:defRPr>
            </a:lvl4pPr>
            <a:lvl5pPr marL="0" indent="0">
              <a:lnSpc>
                <a:spcPct val="120000"/>
              </a:lnSpc>
              <a:spcBef>
                <a:spcPts val="0"/>
              </a:spcBef>
              <a:buFontTx/>
              <a:buNone/>
              <a:defRPr baseline="0">
                <a:solidFill>
                  <a:srgbClr val="005A92"/>
                </a:solidFill>
              </a:defRPr>
            </a:lvl5pPr>
          </a:lstStyle>
          <a:p>
            <a:pPr lvl="0"/>
            <a:r>
              <a:rPr lang="en-US" noProof="0" smtClean="0"/>
              <a:t>Click to edit Master text styles</a:t>
            </a:r>
          </a:p>
        </p:txBody>
      </p:sp>
    </p:spTree>
    <p:extLst>
      <p:ext uri="{BB962C8B-B14F-4D97-AF65-F5344CB8AC3E}">
        <p14:creationId xmlns:p14="http://schemas.microsoft.com/office/powerpoint/2010/main" val="367684027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XT 1_sl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0" i="0" baseline="0">
                <a:solidFill>
                  <a:schemeClr val="bg1"/>
                </a:solidFill>
                <a:latin typeface="Century Gothic Bold" charset="0"/>
              </a:defRPr>
            </a:lvl1pPr>
          </a:lstStyle>
          <a:p>
            <a:pPr lvl="0"/>
            <a:r>
              <a:rPr lang="en-US" smtClean="0"/>
              <a:t>Click to edit Master text styles</a:t>
            </a:r>
          </a:p>
        </p:txBody>
      </p:sp>
      <p:sp>
        <p:nvSpPr>
          <p:cNvPr id="3" name="Content Placeholder 2"/>
          <p:cNvSpPr>
            <a:spLocks noGrp="1"/>
          </p:cNvSpPr>
          <p:nvPr>
            <p:ph idx="1"/>
          </p:nvPr>
        </p:nvSpPr>
        <p:spPr>
          <a:xfrm>
            <a:off x="628650" y="1769533"/>
            <a:ext cx="7886700" cy="369332"/>
          </a:xfrm>
          <a:prstGeom prst="rect">
            <a:avLst/>
          </a:prstGeom>
        </p:spPr>
        <p:txBody>
          <a:bodyPr lIns="0" tIns="0" rIns="0" bIns="0">
            <a:spAutoFit/>
          </a:bodyPr>
          <a:lstStyle>
            <a:lvl1pPr marL="0" indent="0" fontAlgn="t">
              <a:lnSpc>
                <a:spcPct val="120000"/>
              </a:lnSpc>
              <a:spcBef>
                <a:spcPts val="1600"/>
              </a:spcBef>
              <a:buFontTx/>
              <a:buNone/>
              <a:defRPr sz="2000" baseline="0">
                <a:solidFill>
                  <a:srgbClr val="005A92"/>
                </a:solidFill>
              </a:defRPr>
            </a:lvl1pPr>
          </a:lstStyle>
          <a:p>
            <a:pPr lvl="0"/>
            <a:r>
              <a:rPr lang="en-US" smtClean="0"/>
              <a:t>Click to edit Master text styles</a:t>
            </a:r>
          </a:p>
        </p:txBody>
      </p:sp>
    </p:spTree>
    <p:extLst>
      <p:ext uri="{BB962C8B-B14F-4D97-AF65-F5344CB8AC3E}">
        <p14:creationId xmlns:p14="http://schemas.microsoft.com/office/powerpoint/2010/main" val="336934338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XT 2_slej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0" i="0" baseline="0">
                <a:solidFill>
                  <a:schemeClr val="bg1"/>
                </a:solidFill>
                <a:latin typeface="Century Gothic Bold" charset="0"/>
              </a:defRPr>
            </a:lvl1pPr>
          </a:lstStyle>
          <a:p>
            <a:pPr lvl="0"/>
            <a:r>
              <a:rPr lang="en-US" smtClean="0"/>
              <a:t>Click to edit Master text styles</a:t>
            </a:r>
          </a:p>
        </p:txBody>
      </p:sp>
      <p:sp>
        <p:nvSpPr>
          <p:cNvPr id="3" name="Content Placeholder 2"/>
          <p:cNvSpPr>
            <a:spLocks noGrp="1"/>
          </p:cNvSpPr>
          <p:nvPr>
            <p:ph idx="1"/>
          </p:nvPr>
        </p:nvSpPr>
        <p:spPr>
          <a:xfrm>
            <a:off x="628650" y="1769532"/>
            <a:ext cx="7886700" cy="4529667"/>
          </a:xfrm>
          <a:prstGeom prst="rect">
            <a:avLst/>
          </a:prstGeom>
        </p:spPr>
        <p:txBody>
          <a:bodyPr lIns="0" tIns="0" rIns="0" bIns="0" numCol="2" spcCol="360000">
            <a:noAutofit/>
          </a:bodyPr>
          <a:lstStyle>
            <a:lvl1pPr marL="0" marR="0" indent="0" algn="l" defTabSz="914400" rtl="0" eaLnBrk="1" fontAlgn="t" latinLnBrk="0" hangingPunct="1">
              <a:lnSpc>
                <a:spcPct val="120000"/>
              </a:lnSpc>
              <a:spcBef>
                <a:spcPts val="1600"/>
              </a:spcBef>
              <a:spcAft>
                <a:spcPts val="0"/>
              </a:spcAft>
              <a:buClrTx/>
              <a:buSzTx/>
              <a:buFontTx/>
              <a:buNone/>
              <a:tabLst/>
              <a:defRPr sz="2000" baseline="0">
                <a:solidFill>
                  <a:srgbClr val="005A92"/>
                </a:solidFill>
              </a:defRPr>
            </a:lvl1pPr>
          </a:lstStyle>
          <a:p>
            <a:pPr marL="0" marR="0" lvl="0" indent="0" algn="l" defTabSz="914400" rtl="0" eaLnBrk="1" fontAlgn="t" latinLnBrk="0" hangingPunct="1">
              <a:lnSpc>
                <a:spcPct val="120000"/>
              </a:lnSpc>
              <a:spcBef>
                <a:spcPts val="160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270158706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lde ar parakst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0" i="0" baseline="0">
                <a:solidFill>
                  <a:schemeClr val="bg1"/>
                </a:solidFill>
                <a:latin typeface="Century Gothic Bold" charset="0"/>
              </a:defRPr>
            </a:lvl1pPr>
          </a:lstStyle>
          <a:p>
            <a:pPr lvl="0"/>
            <a:r>
              <a:rPr lang="en-US" smtClean="0"/>
              <a:t>Click to edit Master text styles</a:t>
            </a:r>
          </a:p>
        </p:txBody>
      </p:sp>
      <p:sp>
        <p:nvSpPr>
          <p:cNvPr id="3" name="Content Placeholder 2"/>
          <p:cNvSpPr>
            <a:spLocks noGrp="1"/>
          </p:cNvSpPr>
          <p:nvPr>
            <p:ph idx="1"/>
          </p:nvPr>
        </p:nvSpPr>
        <p:spPr>
          <a:xfrm>
            <a:off x="628650" y="1769533"/>
            <a:ext cx="7886700" cy="4212036"/>
          </a:xfrm>
          <a:prstGeom prst="rect">
            <a:avLst/>
          </a:prstGeom>
        </p:spPr>
        <p:txBody>
          <a:bodyPr lIns="0" tIns="0" rIns="0" bIns="0" numCol="2" spcCol="360000">
            <a:noAutofit/>
          </a:bodyPr>
          <a:lstStyle>
            <a:lvl1pPr marL="0" marR="0" indent="0" algn="l" defTabSz="914400" rtl="0" eaLnBrk="1" fontAlgn="t" latinLnBrk="0" hangingPunct="1">
              <a:lnSpc>
                <a:spcPct val="120000"/>
              </a:lnSpc>
              <a:spcBef>
                <a:spcPts val="1600"/>
              </a:spcBef>
              <a:spcAft>
                <a:spcPts val="0"/>
              </a:spcAft>
              <a:buClrTx/>
              <a:buSzTx/>
              <a:buFontTx/>
              <a:buNone/>
              <a:tabLst/>
              <a:defRPr sz="2000" baseline="0">
                <a:solidFill>
                  <a:srgbClr val="005A92"/>
                </a:solidFill>
              </a:defRPr>
            </a:lvl1pPr>
          </a:lstStyle>
          <a:p>
            <a:pPr marL="0" marR="0" lvl="0" indent="0" algn="l" defTabSz="914400" rtl="0" eaLnBrk="1" fontAlgn="t" latinLnBrk="0" hangingPunct="1">
              <a:lnSpc>
                <a:spcPct val="120000"/>
              </a:lnSpc>
              <a:spcBef>
                <a:spcPts val="1600"/>
              </a:spcBef>
              <a:spcAft>
                <a:spcPts val="0"/>
              </a:spcAft>
              <a:buClrTx/>
              <a:buSzTx/>
              <a:buFontTx/>
              <a:buNone/>
              <a:tabLst/>
              <a:defRPr/>
            </a:pPr>
            <a:r>
              <a:rPr lang="en-US" smtClean="0"/>
              <a:t>Click to edit Master text styles</a:t>
            </a:r>
          </a:p>
        </p:txBody>
      </p:sp>
      <p:sp>
        <p:nvSpPr>
          <p:cNvPr id="4" name="Text Placeholder 2"/>
          <p:cNvSpPr>
            <a:spLocks noGrp="1"/>
          </p:cNvSpPr>
          <p:nvPr>
            <p:ph type="body" sz="quarter" idx="11"/>
          </p:nvPr>
        </p:nvSpPr>
        <p:spPr>
          <a:xfrm>
            <a:off x="628650" y="6027734"/>
            <a:ext cx="7886701" cy="369332"/>
          </a:xfrm>
          <a:prstGeom prst="rect">
            <a:avLst/>
          </a:prstGeom>
        </p:spPr>
        <p:txBody>
          <a:bodyPr wrap="square" lIns="0" tIns="0" rIns="0" bIns="0" anchor="b" anchorCtr="0">
            <a:spAutoFit/>
          </a:bodyPr>
          <a:lstStyle>
            <a:lvl1pPr marL="0" indent="0" algn="l">
              <a:lnSpc>
                <a:spcPct val="150000"/>
              </a:lnSpc>
              <a:spcBef>
                <a:spcPts val="0"/>
              </a:spcBef>
              <a:buFontTx/>
              <a:buNone/>
              <a:defRPr sz="1600" baseline="0">
                <a:solidFill>
                  <a:srgbClr val="005A92"/>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376509436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iela Bilde ar parakst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68215"/>
            <a:ext cx="9144000" cy="5313354"/>
          </a:xfrm>
          <a:prstGeom prst="rect">
            <a:avLst/>
          </a:prstGeom>
        </p:spPr>
        <p:txBody>
          <a:bodyPr lIns="0" tIns="0" rIns="0" bIns="0" numCol="2" spcCol="360000">
            <a:noAutofit/>
          </a:bodyPr>
          <a:lstStyle>
            <a:lvl1pPr marL="0" marR="0" indent="0" algn="l" defTabSz="914400" rtl="0" eaLnBrk="1" fontAlgn="t" latinLnBrk="0" hangingPunct="1">
              <a:lnSpc>
                <a:spcPct val="120000"/>
              </a:lnSpc>
              <a:spcBef>
                <a:spcPts val="1600"/>
              </a:spcBef>
              <a:spcAft>
                <a:spcPts val="0"/>
              </a:spcAft>
              <a:buClrTx/>
              <a:buSzTx/>
              <a:buFontTx/>
              <a:buNone/>
              <a:tabLst/>
              <a:defRPr sz="2000" baseline="0">
                <a:solidFill>
                  <a:srgbClr val="005A92"/>
                </a:solidFill>
              </a:defRPr>
            </a:lvl1pPr>
          </a:lstStyle>
          <a:p>
            <a:pPr marL="0" marR="0" lvl="0" indent="0" algn="l" defTabSz="914400" rtl="0" eaLnBrk="1" fontAlgn="t" latinLnBrk="0" hangingPunct="1">
              <a:lnSpc>
                <a:spcPct val="120000"/>
              </a:lnSpc>
              <a:spcBef>
                <a:spcPts val="1600"/>
              </a:spcBef>
              <a:spcAft>
                <a:spcPts val="0"/>
              </a:spcAft>
              <a:buClrTx/>
              <a:buSzTx/>
              <a:buFontTx/>
              <a:buNone/>
              <a:tabLst/>
              <a:defRPr/>
            </a:pPr>
            <a:r>
              <a:rPr lang="en-US" smtClean="0"/>
              <a:t>Click to edit Master text styles</a:t>
            </a:r>
          </a:p>
        </p:txBody>
      </p:sp>
      <p:sp>
        <p:nvSpPr>
          <p:cNvPr id="4" name="Text Placeholder 2"/>
          <p:cNvSpPr>
            <a:spLocks noGrp="1"/>
          </p:cNvSpPr>
          <p:nvPr>
            <p:ph type="body" sz="quarter" idx="11"/>
          </p:nvPr>
        </p:nvSpPr>
        <p:spPr>
          <a:xfrm>
            <a:off x="628650" y="6027734"/>
            <a:ext cx="7886701" cy="369332"/>
          </a:xfrm>
          <a:prstGeom prst="rect">
            <a:avLst/>
          </a:prstGeom>
        </p:spPr>
        <p:txBody>
          <a:bodyPr wrap="square" lIns="0" tIns="0" rIns="0" bIns="0" anchor="b" anchorCtr="0">
            <a:spAutoFit/>
          </a:bodyPr>
          <a:lstStyle>
            <a:lvl1pPr marL="0" indent="0" algn="l">
              <a:lnSpc>
                <a:spcPct val="150000"/>
              </a:lnSpc>
              <a:spcBef>
                <a:spcPts val="0"/>
              </a:spcBef>
              <a:buFontTx/>
              <a:buNone/>
              <a:defRPr sz="1600" baseline="0">
                <a:solidFill>
                  <a:srgbClr val="005A92"/>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180514358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iela 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80992"/>
          </a:xfrm>
          <a:prstGeom prst="rect">
            <a:avLst/>
          </a:prstGeom>
        </p:spPr>
        <p:txBody>
          <a:bodyPr lIns="0" tIns="0" rIns="0" bIns="0" numCol="2" spcCol="360000">
            <a:noAutofit/>
          </a:bodyPr>
          <a:lstStyle>
            <a:lvl1pPr marL="0" marR="0" indent="0" algn="l" defTabSz="914400" rtl="0" eaLnBrk="1" fontAlgn="t" latinLnBrk="0" hangingPunct="1">
              <a:lnSpc>
                <a:spcPct val="120000"/>
              </a:lnSpc>
              <a:spcBef>
                <a:spcPts val="1600"/>
              </a:spcBef>
              <a:spcAft>
                <a:spcPts val="0"/>
              </a:spcAft>
              <a:buClrTx/>
              <a:buSzTx/>
              <a:buFontTx/>
              <a:buNone/>
              <a:tabLst/>
              <a:defRPr sz="2000" baseline="0">
                <a:solidFill>
                  <a:srgbClr val="005A92"/>
                </a:solidFill>
              </a:defRPr>
            </a:lvl1pPr>
          </a:lstStyle>
          <a:p>
            <a:pPr marL="0" marR="0" lvl="0" indent="0" algn="l" defTabSz="914400" rtl="0" eaLnBrk="1" fontAlgn="t" latinLnBrk="0" hangingPunct="1">
              <a:lnSpc>
                <a:spcPct val="120000"/>
              </a:lnSpc>
              <a:spcBef>
                <a:spcPts val="160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10438438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1EE75E0-EFBE-4EF8-B383-4F685AEE6B02}" type="datetimeFigureOut">
              <a:rPr lang="en-US" altLang="lv-LV"/>
              <a:pPr>
                <a:defRPr/>
              </a:pPr>
              <a:t>3/20/2017</a:t>
            </a:fld>
            <a:endParaRPr lang="en-US" altLang="lv-LV"/>
          </a:p>
        </p:txBody>
      </p:sp>
      <p:sp>
        <p:nvSpPr>
          <p:cNvPr id="4" name="Нижний колонтитул 4"/>
          <p:cNvSpPr>
            <a:spLocks noGrp="1"/>
          </p:cNvSpPr>
          <p:nvPr>
            <p:ph type="ftr" sz="quarter" idx="11"/>
          </p:nvPr>
        </p:nvSpPr>
        <p:spPr/>
        <p:txBody>
          <a:bodyPr/>
          <a:lstStyle>
            <a:lvl1pPr>
              <a:defRPr/>
            </a:lvl1pPr>
          </a:lstStyle>
          <a:p>
            <a:pPr>
              <a:defRPr/>
            </a:pPr>
            <a:endParaRPr lang="en-US"/>
          </a:p>
        </p:txBody>
      </p:sp>
      <p:sp>
        <p:nvSpPr>
          <p:cNvPr id="5" name="Номер слайда 5"/>
          <p:cNvSpPr>
            <a:spLocks noGrp="1"/>
          </p:cNvSpPr>
          <p:nvPr>
            <p:ph type="sldNum" sz="quarter" idx="12"/>
          </p:nvPr>
        </p:nvSpPr>
        <p:spPr/>
        <p:txBody>
          <a:bodyPr/>
          <a:lstStyle>
            <a:lvl1pPr>
              <a:defRPr/>
            </a:lvl1pPr>
          </a:lstStyle>
          <a:p>
            <a:pPr>
              <a:defRPr/>
            </a:pPr>
            <a:fld id="{081E1E6C-8E27-4E35-AAD0-E559917EA231}" type="slidenum">
              <a:rPr lang="en-US" altLang="lv-LV"/>
              <a:pPr>
                <a:defRPr/>
              </a:pPr>
              <a:t>‹#›</a:t>
            </a:fld>
            <a:endParaRPr lang="en-US" altLang="lv-LV"/>
          </a:p>
        </p:txBody>
      </p:sp>
    </p:spTree>
    <p:extLst>
      <p:ext uri="{BB962C8B-B14F-4D97-AF65-F5344CB8AC3E}">
        <p14:creationId xmlns:p14="http://schemas.microsoft.com/office/powerpoint/2010/main" val="2038196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XT_līmeņi 1_sl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1" hasCustomPrompt="1"/>
          </p:nvPr>
        </p:nvSpPr>
        <p:spPr>
          <a:xfrm>
            <a:off x="628650" y="1769533"/>
            <a:ext cx="7886700" cy="3683000"/>
          </a:xfrm>
          <a:prstGeom prst="rect">
            <a:avLst/>
          </a:prstGeom>
        </p:spPr>
        <p:txBody>
          <a:bodyPr lIns="0" tIns="0" rIns="0" bIns="0"/>
          <a:lstStyle>
            <a:lvl1pPr marL="0" indent="0" fontAlgn="t">
              <a:lnSpc>
                <a:spcPct val="120000"/>
              </a:lnSpc>
              <a:spcBef>
                <a:spcPts val="1600"/>
              </a:spcBef>
              <a:buFontTx/>
              <a:buNone/>
              <a:defRPr sz="2600" baseline="0">
                <a:solidFill>
                  <a:srgbClr val="005A92"/>
                </a:solidFill>
                <a:latin typeface="Century Gothic Bold" charset="0"/>
              </a:defRPr>
            </a:lvl1pPr>
            <a:lvl2pPr marL="360000" indent="-360000" fontAlgn="t">
              <a:lnSpc>
                <a:spcPct val="120000"/>
              </a:lnSpc>
              <a:spcBef>
                <a:spcPts val="0"/>
              </a:spcBef>
              <a:buClr>
                <a:srgbClr val="005A92"/>
              </a:buClr>
              <a:buFont typeface="Arial" charset="0"/>
              <a:buChar char="•"/>
              <a:defRPr sz="2600" baseline="0">
                <a:solidFill>
                  <a:srgbClr val="005A92"/>
                </a:solidFill>
              </a:defRPr>
            </a:lvl2pPr>
            <a:lvl3pPr marL="720000" indent="-360000" fontAlgn="t">
              <a:lnSpc>
                <a:spcPct val="120000"/>
              </a:lnSpc>
              <a:spcBef>
                <a:spcPts val="0"/>
              </a:spcBef>
              <a:buClr>
                <a:srgbClr val="005A92"/>
              </a:buClr>
              <a:buFont typeface="Wingdings" charset="2"/>
              <a:buChar char="§"/>
              <a:defRPr baseline="0">
                <a:solidFill>
                  <a:srgbClr val="005A92"/>
                </a:solidFill>
              </a:defRPr>
            </a:lvl3pPr>
            <a:lvl4pPr marL="0" indent="0">
              <a:lnSpc>
                <a:spcPct val="120000"/>
              </a:lnSpc>
              <a:spcBef>
                <a:spcPts val="0"/>
              </a:spcBef>
              <a:buFontTx/>
              <a:buNone/>
              <a:defRPr baseline="0">
                <a:solidFill>
                  <a:srgbClr val="005A92"/>
                </a:solidFill>
              </a:defRPr>
            </a:lvl4pPr>
            <a:lvl5pPr marL="0" indent="0">
              <a:lnSpc>
                <a:spcPct val="120000"/>
              </a:lnSpc>
              <a:spcBef>
                <a:spcPts val="0"/>
              </a:spcBef>
              <a:buFontTx/>
              <a:buNone/>
              <a:defRPr baseline="0">
                <a:solidFill>
                  <a:srgbClr val="005A92"/>
                </a:solidFill>
              </a:defRPr>
            </a:lvl5pPr>
          </a:lstStyle>
          <a:p>
            <a:pPr lvl="0"/>
            <a:r>
              <a:rPr lang="en-US" noProof="0" dirty="0" smtClean="0"/>
              <a:t>First level</a:t>
            </a:r>
          </a:p>
          <a:p>
            <a:pPr lvl="1"/>
            <a:r>
              <a:rPr lang="en-US" noProof="0" dirty="0" smtClean="0"/>
              <a:t>Second level</a:t>
            </a:r>
          </a:p>
          <a:p>
            <a:pPr lvl="2"/>
            <a:r>
              <a:rPr lang="en-US" noProof="0" dirty="0" smtClean="0"/>
              <a:t>Third level</a:t>
            </a:r>
          </a:p>
          <a:p>
            <a:pPr lvl="0"/>
            <a:r>
              <a:rPr lang="en-US" noProof="0" dirty="0" smtClean="0"/>
              <a:t>First level</a:t>
            </a:r>
          </a:p>
          <a:p>
            <a:pPr lvl="1"/>
            <a:r>
              <a:rPr lang="en-US" noProof="0" dirty="0" smtClean="0"/>
              <a:t>Second level</a:t>
            </a:r>
          </a:p>
          <a:p>
            <a:pPr lvl="2"/>
            <a:r>
              <a:rPr lang="en-US" noProof="0" dirty="0" smtClean="0"/>
              <a:t>Third level</a:t>
            </a:r>
          </a:p>
          <a:p>
            <a:pPr lvl="2"/>
            <a:endParaRPr lang="en-US" noProof="0" dirty="0" smtClean="0"/>
          </a:p>
        </p:txBody>
      </p:sp>
      <p:sp>
        <p:nvSpPr>
          <p:cNvPr id="5"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0" i="0" baseline="0">
                <a:solidFill>
                  <a:schemeClr val="bg1"/>
                </a:solidFill>
                <a:latin typeface="Century Gothic Bold" charset="0"/>
              </a:defRPr>
            </a:lvl1pPr>
          </a:lstStyle>
          <a:p>
            <a:pPr lvl="0"/>
            <a:r>
              <a:rPr lang="en-US" smtClean="0"/>
              <a:t>Click to edit Master text styles</a:t>
            </a:r>
          </a:p>
        </p:txBody>
      </p:sp>
    </p:spTree>
    <p:extLst>
      <p:ext uri="{BB962C8B-B14F-4D97-AF65-F5344CB8AC3E}">
        <p14:creationId xmlns:p14="http://schemas.microsoft.com/office/powerpoint/2010/main" val="1442084057"/>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Uzskaitījums 1_sl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1" i="0" baseline="0">
                <a:solidFill>
                  <a:schemeClr val="bg1"/>
                </a:solidFill>
                <a:latin typeface="Century Gothic" charset="0"/>
              </a:defRPr>
            </a:lvl1pPr>
          </a:lstStyle>
          <a:p>
            <a:pPr lvl="0"/>
            <a:r>
              <a:rPr lang="en-US" smtClean="0"/>
              <a:t>Click to edit Master text styles</a:t>
            </a:r>
          </a:p>
        </p:txBody>
      </p:sp>
      <p:sp>
        <p:nvSpPr>
          <p:cNvPr id="3" name="Content Placeholder 2"/>
          <p:cNvSpPr>
            <a:spLocks noGrp="1"/>
          </p:cNvSpPr>
          <p:nvPr>
            <p:ph idx="1"/>
          </p:nvPr>
        </p:nvSpPr>
        <p:spPr>
          <a:xfrm>
            <a:off x="628650" y="1769533"/>
            <a:ext cx="7886700" cy="369332"/>
          </a:xfrm>
          <a:prstGeom prst="rect">
            <a:avLst/>
          </a:prstGeom>
        </p:spPr>
        <p:txBody>
          <a:bodyPr lIns="0" tIns="0" rIns="0" bIns="0">
            <a:spAutoFit/>
          </a:bodyPr>
          <a:lstStyle>
            <a:lvl1pPr marL="360000" indent="-360000" defTabSz="360000" fontAlgn="t">
              <a:lnSpc>
                <a:spcPct val="120000"/>
              </a:lnSpc>
              <a:spcBef>
                <a:spcPts val="1600"/>
              </a:spcBef>
              <a:buClr>
                <a:srgbClr val="005A92"/>
              </a:buClr>
              <a:buSzPct val="150000"/>
              <a:buFont typeface="Wingdings" charset="2"/>
              <a:buChar char="§"/>
              <a:defRPr sz="2000" baseline="0">
                <a:solidFill>
                  <a:srgbClr val="005A92"/>
                </a:solidFill>
              </a:defRPr>
            </a:lvl1pPr>
          </a:lstStyle>
          <a:p>
            <a:pPr lvl="0"/>
            <a:r>
              <a:rPr lang="en-US" smtClean="0"/>
              <a:t>Click to edit Master text styles</a:t>
            </a:r>
          </a:p>
        </p:txBody>
      </p:sp>
    </p:spTree>
    <p:extLst>
      <p:ext uri="{BB962C8B-B14F-4D97-AF65-F5344CB8AC3E}">
        <p14:creationId xmlns:p14="http://schemas.microsoft.com/office/powerpoint/2010/main" val="169122649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XT 1_sleja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1" i="0" baseline="0">
                <a:solidFill>
                  <a:schemeClr val="bg1"/>
                </a:solidFill>
                <a:latin typeface="Century Gothic" charset="0"/>
              </a:defRPr>
            </a:lvl1pPr>
          </a:lstStyle>
          <a:p>
            <a:pPr lvl="0"/>
            <a:r>
              <a:rPr lang="en-US" smtClean="0"/>
              <a:t>Click to edit Master text styles</a:t>
            </a:r>
          </a:p>
        </p:txBody>
      </p:sp>
      <p:sp>
        <p:nvSpPr>
          <p:cNvPr id="8" name="Text Placeholder 2"/>
          <p:cNvSpPr>
            <a:spLocks noGrp="1"/>
          </p:cNvSpPr>
          <p:nvPr>
            <p:ph type="body" sz="quarter" idx="11"/>
          </p:nvPr>
        </p:nvSpPr>
        <p:spPr>
          <a:xfrm>
            <a:off x="628650" y="2413347"/>
            <a:ext cx="7886701" cy="461665"/>
          </a:xfrm>
          <a:prstGeom prst="rect">
            <a:avLst/>
          </a:prstGeom>
        </p:spPr>
        <p:txBody>
          <a:bodyPr wrap="square" lIns="0" tIns="0" rIns="0" bIns="0" anchor="t" anchorCtr="0">
            <a:spAutoFit/>
          </a:bodyPr>
          <a:lstStyle>
            <a:lvl1pPr marL="0" indent="0" algn="l">
              <a:lnSpc>
                <a:spcPct val="150000"/>
              </a:lnSpc>
              <a:spcBef>
                <a:spcPts val="0"/>
              </a:spcBef>
              <a:buFontTx/>
              <a:buNone/>
              <a:defRPr sz="2000" baseline="0">
                <a:solidFill>
                  <a:srgbClr val="005A92"/>
                </a:solidFill>
                <a:latin typeface="Century Gothic" charset="0"/>
              </a:defRPr>
            </a:lvl1pPr>
          </a:lstStyle>
          <a:p>
            <a:pPr lvl="0"/>
            <a:r>
              <a:rPr lang="en-US" smtClean="0"/>
              <a:t>Click to edit Master text styles</a:t>
            </a:r>
          </a:p>
        </p:txBody>
      </p:sp>
      <p:sp>
        <p:nvSpPr>
          <p:cNvPr id="10" name="Text Placeholder 2"/>
          <p:cNvSpPr>
            <a:spLocks noGrp="1"/>
          </p:cNvSpPr>
          <p:nvPr>
            <p:ph type="body" sz="quarter" idx="12"/>
          </p:nvPr>
        </p:nvSpPr>
        <p:spPr>
          <a:xfrm>
            <a:off x="628650" y="1731342"/>
            <a:ext cx="7886701" cy="600164"/>
          </a:xfrm>
          <a:prstGeom prst="rect">
            <a:avLst/>
          </a:prstGeom>
        </p:spPr>
        <p:txBody>
          <a:bodyPr wrap="square" lIns="0" tIns="0" rIns="0" bIns="0" anchor="t" anchorCtr="0">
            <a:spAutoFit/>
          </a:bodyPr>
          <a:lstStyle>
            <a:lvl1pPr marL="0" indent="0" algn="l">
              <a:lnSpc>
                <a:spcPct val="150000"/>
              </a:lnSpc>
              <a:spcBef>
                <a:spcPts val="0"/>
              </a:spcBef>
              <a:buFontTx/>
              <a:buNone/>
              <a:defRPr sz="2600" baseline="0">
                <a:solidFill>
                  <a:srgbClr val="005A92"/>
                </a:solidFill>
                <a:latin typeface="Century Gothic Bold" charset="0"/>
              </a:defRPr>
            </a:lvl1pPr>
          </a:lstStyle>
          <a:p>
            <a:pPr lvl="0"/>
            <a:r>
              <a:rPr lang="en-US" smtClean="0"/>
              <a:t>Click to edit Master text styles</a:t>
            </a:r>
          </a:p>
        </p:txBody>
      </p:sp>
    </p:spTree>
    <p:extLst>
      <p:ext uri="{BB962C8B-B14F-4D97-AF65-F5344CB8AC3E}">
        <p14:creationId xmlns:p14="http://schemas.microsoft.com/office/powerpoint/2010/main" val="137024744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XT 2_sleja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1" i="0" baseline="0">
                <a:solidFill>
                  <a:schemeClr val="bg1"/>
                </a:solidFill>
                <a:latin typeface="Century Gothic" charset="0"/>
              </a:defRPr>
            </a:lvl1pPr>
          </a:lstStyle>
          <a:p>
            <a:pPr lvl="0"/>
            <a:r>
              <a:rPr lang="en-US" smtClean="0"/>
              <a:t>Click to edit Master text styles</a:t>
            </a:r>
          </a:p>
        </p:txBody>
      </p:sp>
      <p:sp>
        <p:nvSpPr>
          <p:cNvPr id="8" name="Text Placeholder 2"/>
          <p:cNvSpPr>
            <a:spLocks noGrp="1"/>
          </p:cNvSpPr>
          <p:nvPr>
            <p:ph type="body" sz="quarter" idx="11"/>
          </p:nvPr>
        </p:nvSpPr>
        <p:spPr>
          <a:xfrm>
            <a:off x="628650" y="2413347"/>
            <a:ext cx="3661997" cy="461665"/>
          </a:xfrm>
          <a:prstGeom prst="rect">
            <a:avLst/>
          </a:prstGeom>
        </p:spPr>
        <p:txBody>
          <a:bodyPr wrap="square" lIns="0" tIns="0" rIns="0" bIns="0" anchor="t" anchorCtr="0">
            <a:spAutoFit/>
          </a:bodyPr>
          <a:lstStyle>
            <a:lvl1pPr marL="0" indent="0" algn="l">
              <a:lnSpc>
                <a:spcPct val="150000"/>
              </a:lnSpc>
              <a:spcBef>
                <a:spcPts val="0"/>
              </a:spcBef>
              <a:buFontTx/>
              <a:buNone/>
              <a:defRPr sz="2000" baseline="0">
                <a:solidFill>
                  <a:srgbClr val="005A92"/>
                </a:solidFill>
                <a:latin typeface="Century Gothic" charset="0"/>
              </a:defRPr>
            </a:lvl1pPr>
          </a:lstStyle>
          <a:p>
            <a:pPr lvl="0"/>
            <a:r>
              <a:rPr lang="en-US" smtClean="0"/>
              <a:t>Click to edit Master text styles</a:t>
            </a:r>
          </a:p>
        </p:txBody>
      </p:sp>
      <p:sp>
        <p:nvSpPr>
          <p:cNvPr id="10" name="Text Placeholder 2"/>
          <p:cNvSpPr>
            <a:spLocks noGrp="1"/>
          </p:cNvSpPr>
          <p:nvPr>
            <p:ph type="body" sz="quarter" idx="12"/>
          </p:nvPr>
        </p:nvSpPr>
        <p:spPr>
          <a:xfrm>
            <a:off x="628651" y="1731342"/>
            <a:ext cx="3661996" cy="600164"/>
          </a:xfrm>
          <a:prstGeom prst="rect">
            <a:avLst/>
          </a:prstGeom>
        </p:spPr>
        <p:txBody>
          <a:bodyPr wrap="square" lIns="0" tIns="0" rIns="0" bIns="0" anchor="t" anchorCtr="0">
            <a:spAutoFit/>
          </a:bodyPr>
          <a:lstStyle>
            <a:lvl1pPr marL="0" indent="0" algn="l">
              <a:lnSpc>
                <a:spcPct val="150000"/>
              </a:lnSpc>
              <a:spcBef>
                <a:spcPts val="0"/>
              </a:spcBef>
              <a:buFontTx/>
              <a:buNone/>
              <a:defRPr sz="2600" baseline="0">
                <a:solidFill>
                  <a:srgbClr val="005A92"/>
                </a:solidFill>
                <a:latin typeface="Century Gothic Bold" charset="0"/>
              </a:defRPr>
            </a:lvl1pPr>
          </a:lstStyle>
          <a:p>
            <a:pPr lvl="0"/>
            <a:r>
              <a:rPr lang="en-US" smtClean="0"/>
              <a:t>Click to edit Master text styles</a:t>
            </a:r>
          </a:p>
        </p:txBody>
      </p:sp>
      <p:sp>
        <p:nvSpPr>
          <p:cNvPr id="5" name="Text Placeholder 2"/>
          <p:cNvSpPr>
            <a:spLocks noGrp="1"/>
          </p:cNvSpPr>
          <p:nvPr>
            <p:ph type="body" sz="quarter" idx="13"/>
          </p:nvPr>
        </p:nvSpPr>
        <p:spPr>
          <a:xfrm>
            <a:off x="4743448" y="2413347"/>
            <a:ext cx="3661997" cy="461665"/>
          </a:xfrm>
          <a:prstGeom prst="rect">
            <a:avLst/>
          </a:prstGeom>
        </p:spPr>
        <p:txBody>
          <a:bodyPr wrap="square" lIns="0" tIns="0" rIns="0" bIns="0" anchor="t" anchorCtr="0">
            <a:spAutoFit/>
          </a:bodyPr>
          <a:lstStyle>
            <a:lvl1pPr marL="0" indent="0" algn="l">
              <a:lnSpc>
                <a:spcPct val="150000"/>
              </a:lnSpc>
              <a:spcBef>
                <a:spcPts val="0"/>
              </a:spcBef>
              <a:buFontTx/>
              <a:buNone/>
              <a:defRPr sz="2000" baseline="0">
                <a:solidFill>
                  <a:srgbClr val="005A92"/>
                </a:solidFill>
                <a:latin typeface="Century Gothic" charset="0"/>
              </a:defRPr>
            </a:lvl1pPr>
          </a:lstStyle>
          <a:p>
            <a:pPr lvl="0"/>
            <a:r>
              <a:rPr lang="en-US" smtClean="0"/>
              <a:t>Click to edit Master text styles</a:t>
            </a:r>
          </a:p>
        </p:txBody>
      </p:sp>
      <p:sp>
        <p:nvSpPr>
          <p:cNvPr id="6" name="Text Placeholder 2"/>
          <p:cNvSpPr>
            <a:spLocks noGrp="1"/>
          </p:cNvSpPr>
          <p:nvPr>
            <p:ph type="body" sz="quarter" idx="14"/>
          </p:nvPr>
        </p:nvSpPr>
        <p:spPr>
          <a:xfrm>
            <a:off x="4743449" y="1731342"/>
            <a:ext cx="3661996" cy="600164"/>
          </a:xfrm>
          <a:prstGeom prst="rect">
            <a:avLst/>
          </a:prstGeom>
        </p:spPr>
        <p:txBody>
          <a:bodyPr wrap="square" lIns="0" tIns="0" rIns="0" bIns="0" anchor="t" anchorCtr="0">
            <a:spAutoFit/>
          </a:bodyPr>
          <a:lstStyle>
            <a:lvl1pPr marL="0" indent="0" algn="l">
              <a:lnSpc>
                <a:spcPct val="150000"/>
              </a:lnSpc>
              <a:spcBef>
                <a:spcPts val="0"/>
              </a:spcBef>
              <a:buFontTx/>
              <a:buNone/>
              <a:defRPr sz="2600" baseline="0">
                <a:solidFill>
                  <a:srgbClr val="005A92"/>
                </a:solidFill>
                <a:latin typeface="Century Gothic Bold" charset="0"/>
              </a:defRPr>
            </a:lvl1pPr>
          </a:lstStyle>
          <a:p>
            <a:pPr lvl="0"/>
            <a:r>
              <a:rPr lang="en-US" smtClean="0"/>
              <a:t>Click to edit Master text styles</a:t>
            </a:r>
          </a:p>
        </p:txBody>
      </p:sp>
    </p:spTree>
    <p:extLst>
      <p:ext uri="{BB962C8B-B14F-4D97-AF65-F5344CB8AC3E}">
        <p14:creationId xmlns:p14="http://schemas.microsoft.com/office/powerpoint/2010/main" val="353313629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aldi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1"/>
          </p:nvPr>
        </p:nvSpPr>
        <p:spPr>
          <a:xfrm>
            <a:off x="2514600" y="4504460"/>
            <a:ext cx="4118845" cy="415498"/>
          </a:xfrm>
          <a:prstGeom prst="rect">
            <a:avLst/>
          </a:prstGeom>
        </p:spPr>
        <p:txBody>
          <a:bodyPr lIns="0" tIns="0" rIns="0" bIns="0" anchor="b" anchorCtr="0">
            <a:spAutoFit/>
          </a:bodyPr>
          <a:lstStyle>
            <a:lvl1pPr marL="0" indent="0" algn="ctr">
              <a:lnSpc>
                <a:spcPct val="150000"/>
              </a:lnSpc>
              <a:spcBef>
                <a:spcPts val="0"/>
              </a:spcBef>
              <a:buFontTx/>
              <a:buNone/>
              <a:defRPr sz="1800" baseline="0">
                <a:solidFill>
                  <a:schemeClr val="bg1"/>
                </a:solidFill>
                <a:latin typeface="Century Gothic" charset="0"/>
              </a:defRPr>
            </a:lvl1pPr>
          </a:lstStyle>
          <a:p>
            <a:pPr lvl="0"/>
            <a:r>
              <a:rPr lang="en-US" smtClean="0"/>
              <a:t>Click to edit Master text styles</a:t>
            </a:r>
          </a:p>
        </p:txBody>
      </p:sp>
      <p:sp>
        <p:nvSpPr>
          <p:cNvPr id="2" name="Rectangle 1"/>
          <p:cNvSpPr/>
          <p:nvPr userDrawn="1"/>
        </p:nvSpPr>
        <p:spPr>
          <a:xfrm>
            <a:off x="3229324" y="3244334"/>
            <a:ext cx="2685352" cy="553998"/>
          </a:xfrm>
          <a:prstGeom prst="rect">
            <a:avLst/>
          </a:prstGeom>
        </p:spPr>
        <p:txBody>
          <a:bodyPr wrap="none">
            <a:spAutoFit/>
          </a:bodyPr>
          <a:lstStyle/>
          <a:p>
            <a:pPr algn="ctr" defTabSz="457200" fontAlgn="base">
              <a:spcBef>
                <a:spcPct val="0"/>
              </a:spcBef>
              <a:spcAft>
                <a:spcPct val="0"/>
              </a:spcAft>
            </a:pPr>
            <a:r>
              <a:rPr lang="lv-LV" altLang="lv-LV" sz="3000" dirty="0" err="1" smtClean="0">
                <a:solidFill>
                  <a:prstClr val="white"/>
                </a:solidFill>
                <a:latin typeface="Century Gothic Bold" charset="0"/>
                <a:ea typeface="ヒラギノ角ゴ Pro W3" pitchFamily="122" charset="-128"/>
              </a:rPr>
              <a:t>www.altum.lv</a:t>
            </a:r>
            <a:endParaRPr lang="lv-LV" altLang="lv-LV" sz="3000" dirty="0">
              <a:solidFill>
                <a:prstClr val="white"/>
              </a:solidFill>
              <a:latin typeface="Century Gothic Bold" charset="0"/>
              <a:ea typeface="ヒラギノ角ゴ Pro W3" pitchFamily="122" charset="-128"/>
            </a:endParaRPr>
          </a:p>
        </p:txBody>
      </p:sp>
      <p:sp>
        <p:nvSpPr>
          <p:cNvPr id="5" name="Text Placeholder 2"/>
          <p:cNvSpPr>
            <a:spLocks noGrp="1"/>
          </p:cNvSpPr>
          <p:nvPr>
            <p:ph type="body" sz="quarter" idx="10"/>
          </p:nvPr>
        </p:nvSpPr>
        <p:spPr>
          <a:xfrm>
            <a:off x="971045" y="1068388"/>
            <a:ext cx="7201912" cy="553998"/>
          </a:xfrm>
          <a:prstGeom prst="rect">
            <a:avLst/>
          </a:prstGeom>
        </p:spPr>
        <p:txBody>
          <a:bodyPr lIns="0" tIns="0" rIns="0" bIns="0">
            <a:spAutoFit/>
          </a:bodyPr>
          <a:lstStyle>
            <a:lvl1pPr marL="0" indent="0" algn="ctr">
              <a:lnSpc>
                <a:spcPct val="120000"/>
              </a:lnSpc>
              <a:buFontTx/>
              <a:buNone/>
              <a:defRPr sz="3000" baseline="0">
                <a:solidFill>
                  <a:schemeClr val="bg1"/>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44313970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7780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lv-LV"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64AFCD9-6280-4CC6-B8D3-69A8CCBB66D8}" type="datetime1">
              <a:rPr lang="en-US" altLang="lv-LV" smtClean="0">
                <a:solidFill>
                  <a:srgbClr val="000000"/>
                </a:solidFill>
              </a:rPr>
              <a:pPr>
                <a:defRPr/>
              </a:pPr>
              <a:t>3/20/2017</a:t>
            </a:fld>
            <a:endParaRPr lang="en-US" altLang="lv-LV">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sz="1000" baseline="0">
                <a:latin typeface="Century Gothic" pitchFamily="34" charset="0"/>
              </a:defRPr>
            </a:lvl1pPr>
          </a:lstStyle>
          <a:p>
            <a:pPr>
              <a:defRPr/>
            </a:pPr>
            <a:fld id="{609F0F2B-E90C-48CA-BB72-972A0CD5AC73}" type="slidenum">
              <a:rPr lang="en-US" altLang="lv-LV" smtClean="0">
                <a:solidFill>
                  <a:srgbClr val="000000"/>
                </a:solidFill>
              </a:rPr>
              <a:pPr>
                <a:defRPr/>
              </a:pPr>
              <a:t>‹#›</a:t>
            </a:fld>
            <a:endParaRPr lang="en-US" altLang="lv-LV" dirty="0">
              <a:solidFill>
                <a:srgbClr val="000000"/>
              </a:solidFill>
            </a:endParaRPr>
          </a:p>
        </p:txBody>
      </p:sp>
    </p:spTree>
    <p:extLst>
      <p:ext uri="{BB962C8B-B14F-4D97-AF65-F5344CB8AC3E}">
        <p14:creationId xmlns:p14="http://schemas.microsoft.com/office/powerpoint/2010/main" val="4821536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tar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002954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lt Star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48380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Nosaukum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71045" y="1068387"/>
            <a:ext cx="7201912" cy="664797"/>
          </a:xfrm>
          <a:prstGeom prst="rect">
            <a:avLst/>
          </a:prstGeom>
        </p:spPr>
        <p:txBody>
          <a:bodyPr lIns="0" tIns="0" rIns="0" bIns="0">
            <a:spAutoFit/>
          </a:bodyPr>
          <a:lstStyle>
            <a:lvl1pPr marL="0" indent="0" algn="ctr">
              <a:lnSpc>
                <a:spcPct val="120000"/>
              </a:lnSpc>
              <a:buFontTx/>
              <a:buNone/>
              <a:defRPr sz="3600" baseline="0">
                <a:solidFill>
                  <a:schemeClr val="bg1"/>
                </a:solidFill>
                <a:latin typeface="Century Gothic Bold" charset="0"/>
              </a:defRPr>
            </a:lvl1pPr>
          </a:lstStyle>
          <a:p>
            <a:pPr lvl="0"/>
            <a:r>
              <a:rPr lang="en-US" smtClean="0"/>
              <a:t>Click to edit Master text styles</a:t>
            </a:r>
          </a:p>
        </p:txBody>
      </p:sp>
      <p:sp>
        <p:nvSpPr>
          <p:cNvPr id="4" name="Text Placeholder 2"/>
          <p:cNvSpPr>
            <a:spLocks noGrp="1"/>
          </p:cNvSpPr>
          <p:nvPr>
            <p:ph type="body" sz="quarter" idx="11"/>
          </p:nvPr>
        </p:nvSpPr>
        <p:spPr>
          <a:xfrm>
            <a:off x="4572000" y="4504460"/>
            <a:ext cx="4118845" cy="415498"/>
          </a:xfrm>
          <a:prstGeom prst="rect">
            <a:avLst/>
          </a:prstGeom>
        </p:spPr>
        <p:txBody>
          <a:bodyPr lIns="0" tIns="0" rIns="0" bIns="0" anchor="b" anchorCtr="0">
            <a:spAutoFit/>
          </a:bodyPr>
          <a:lstStyle>
            <a:lvl1pPr marL="0" indent="0" algn="r">
              <a:lnSpc>
                <a:spcPct val="150000"/>
              </a:lnSpc>
              <a:spcBef>
                <a:spcPts val="0"/>
              </a:spcBef>
              <a:buFontTx/>
              <a:buNone/>
              <a:defRPr sz="1800" baseline="0">
                <a:solidFill>
                  <a:schemeClr val="bg1"/>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23977571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9F67E22-406F-4A3C-84EE-711310C54340}" type="datetimeFigureOut">
              <a:rPr lang="en-US" altLang="lv-LV"/>
              <a:pPr>
                <a:defRPr/>
              </a:pPr>
              <a:t>3/20/2017</a:t>
            </a:fld>
            <a:endParaRPr lang="en-US" altLang="lv-LV"/>
          </a:p>
        </p:txBody>
      </p:sp>
      <p:sp>
        <p:nvSpPr>
          <p:cNvPr id="3" name="Нижний колонтитул 4"/>
          <p:cNvSpPr>
            <a:spLocks noGrp="1"/>
          </p:cNvSpPr>
          <p:nvPr>
            <p:ph type="ftr" sz="quarter" idx="11"/>
          </p:nvPr>
        </p:nvSpPr>
        <p:spPr/>
        <p:txBody>
          <a:bodyPr/>
          <a:lstStyle>
            <a:lvl1pPr>
              <a:defRPr/>
            </a:lvl1pPr>
          </a:lstStyle>
          <a:p>
            <a:pPr>
              <a:defRPr/>
            </a:pPr>
            <a:endParaRPr lang="en-US"/>
          </a:p>
        </p:txBody>
      </p:sp>
      <p:sp>
        <p:nvSpPr>
          <p:cNvPr id="4" name="Номер слайда 5"/>
          <p:cNvSpPr>
            <a:spLocks noGrp="1"/>
          </p:cNvSpPr>
          <p:nvPr>
            <p:ph type="sldNum" sz="quarter" idx="12"/>
          </p:nvPr>
        </p:nvSpPr>
        <p:spPr/>
        <p:txBody>
          <a:bodyPr/>
          <a:lstStyle>
            <a:lvl1pPr>
              <a:defRPr/>
            </a:lvl1pPr>
          </a:lstStyle>
          <a:p>
            <a:pPr>
              <a:defRPr/>
            </a:pPr>
            <a:fld id="{49F3BC0B-4DCC-4A5A-8B27-4137B859FB3C}" type="slidenum">
              <a:rPr lang="en-US" altLang="lv-LV"/>
              <a:pPr>
                <a:defRPr/>
              </a:pPr>
              <a:t>‹#›</a:t>
            </a:fld>
            <a:endParaRPr lang="en-US" altLang="lv-LV"/>
          </a:p>
        </p:txBody>
      </p:sp>
    </p:spTree>
    <p:extLst>
      <p:ext uri="{BB962C8B-B14F-4D97-AF65-F5344CB8AC3E}">
        <p14:creationId xmlns:p14="http://schemas.microsoft.com/office/powerpoint/2010/main" val="4115163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Nosaukums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71045" y="754203"/>
            <a:ext cx="7201912" cy="701731"/>
          </a:xfrm>
          <a:prstGeom prst="rect">
            <a:avLst/>
          </a:prstGeom>
        </p:spPr>
        <p:txBody>
          <a:bodyPr lIns="0" tIns="0" rIns="0" bIns="0" anchor="t" anchorCtr="0">
            <a:spAutoFit/>
          </a:bodyPr>
          <a:lstStyle>
            <a:lvl1pPr marL="0" indent="0" algn="l">
              <a:lnSpc>
                <a:spcPct val="120000"/>
              </a:lnSpc>
              <a:spcBef>
                <a:spcPts val="0"/>
              </a:spcBef>
              <a:buFontTx/>
              <a:buNone/>
              <a:defRPr sz="3800" baseline="0">
                <a:solidFill>
                  <a:schemeClr val="bg1"/>
                </a:solidFill>
                <a:latin typeface="Century Gothic Bold" charset="0"/>
              </a:defRPr>
            </a:lvl1pPr>
          </a:lstStyle>
          <a:p>
            <a:pPr lvl="0"/>
            <a:r>
              <a:rPr lang="en-US" smtClean="0"/>
              <a:t>Click to edit Master text styles</a:t>
            </a:r>
          </a:p>
        </p:txBody>
      </p:sp>
    </p:spTree>
    <p:extLst>
      <p:ext uri="{BB962C8B-B14F-4D97-AF65-F5344CB8AC3E}">
        <p14:creationId xmlns:p14="http://schemas.microsoft.com/office/powerpoint/2010/main" val="152995286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atu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71045" y="735731"/>
            <a:ext cx="7201912" cy="553998"/>
          </a:xfrm>
          <a:prstGeom prst="rect">
            <a:avLst/>
          </a:prstGeom>
        </p:spPr>
        <p:txBody>
          <a:bodyPr lIns="0" tIns="0" rIns="0" bIns="0" anchor="b" anchorCtr="0">
            <a:spAutoFit/>
          </a:bodyPr>
          <a:lstStyle>
            <a:lvl1pPr marL="0" indent="0" algn="l">
              <a:lnSpc>
                <a:spcPct val="120000"/>
              </a:lnSpc>
              <a:spcBef>
                <a:spcPts val="0"/>
              </a:spcBef>
              <a:buFontTx/>
              <a:buNone/>
              <a:defRPr sz="3000" baseline="0">
                <a:solidFill>
                  <a:schemeClr val="bg1"/>
                </a:solidFill>
                <a:latin typeface="Century Gothic Bold" charset="0"/>
              </a:defRPr>
            </a:lvl1pPr>
          </a:lstStyle>
          <a:p>
            <a:pPr lvl="0"/>
            <a:r>
              <a:rPr lang="en-US" smtClean="0"/>
              <a:t>Click to edit Master text styles</a:t>
            </a:r>
          </a:p>
        </p:txBody>
      </p:sp>
      <p:sp>
        <p:nvSpPr>
          <p:cNvPr id="5" name="Text Placeholder 2"/>
          <p:cNvSpPr>
            <a:spLocks noGrp="1"/>
          </p:cNvSpPr>
          <p:nvPr>
            <p:ph type="body" sz="quarter" idx="12"/>
          </p:nvPr>
        </p:nvSpPr>
        <p:spPr>
          <a:xfrm>
            <a:off x="971045" y="1359986"/>
            <a:ext cx="7201912" cy="640175"/>
          </a:xfrm>
          <a:prstGeom prst="rect">
            <a:avLst/>
          </a:prstGeom>
        </p:spPr>
        <p:txBody>
          <a:bodyPr lIns="0" tIns="0" rIns="0" bIns="0" anchor="t" anchorCtr="0">
            <a:spAutoFit/>
          </a:bodyPr>
          <a:lstStyle>
            <a:lvl1pPr marL="0" indent="0" algn="l">
              <a:lnSpc>
                <a:spcPct val="160000"/>
              </a:lnSpc>
              <a:spcBef>
                <a:spcPts val="0"/>
              </a:spcBef>
              <a:spcAft>
                <a:spcPts val="0"/>
              </a:spcAft>
              <a:buFontTx/>
              <a:buNone/>
              <a:defRPr sz="2600" baseline="0">
                <a:solidFill>
                  <a:schemeClr val="bg1"/>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4172499472"/>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aturs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71045" y="735731"/>
            <a:ext cx="7201912" cy="553998"/>
          </a:xfrm>
          <a:prstGeom prst="rect">
            <a:avLst/>
          </a:prstGeom>
        </p:spPr>
        <p:txBody>
          <a:bodyPr lIns="0" tIns="0" rIns="0" bIns="0" anchor="b" anchorCtr="0">
            <a:spAutoFit/>
          </a:bodyPr>
          <a:lstStyle>
            <a:lvl1pPr marL="0" indent="0" algn="l">
              <a:lnSpc>
                <a:spcPct val="120000"/>
              </a:lnSpc>
              <a:spcBef>
                <a:spcPts val="0"/>
              </a:spcBef>
              <a:buFontTx/>
              <a:buNone/>
              <a:defRPr sz="3000" baseline="0">
                <a:solidFill>
                  <a:srgbClr val="005A92"/>
                </a:solidFill>
                <a:latin typeface="Century Gothic Bold" charset="0"/>
              </a:defRPr>
            </a:lvl1pPr>
          </a:lstStyle>
          <a:p>
            <a:pPr lvl="0"/>
            <a:r>
              <a:rPr lang="en-US" smtClean="0"/>
              <a:t>Click to edit Master text styles</a:t>
            </a:r>
          </a:p>
        </p:txBody>
      </p:sp>
      <p:sp>
        <p:nvSpPr>
          <p:cNvPr id="5" name="Text Placeholder 2"/>
          <p:cNvSpPr>
            <a:spLocks noGrp="1"/>
          </p:cNvSpPr>
          <p:nvPr>
            <p:ph type="body" sz="quarter" idx="12"/>
          </p:nvPr>
        </p:nvSpPr>
        <p:spPr>
          <a:xfrm>
            <a:off x="971045" y="1359986"/>
            <a:ext cx="7201912" cy="640175"/>
          </a:xfrm>
          <a:prstGeom prst="rect">
            <a:avLst/>
          </a:prstGeom>
        </p:spPr>
        <p:txBody>
          <a:bodyPr lIns="0" tIns="0" rIns="0" bIns="0" anchor="t" anchorCtr="0">
            <a:spAutoFit/>
          </a:bodyPr>
          <a:lstStyle>
            <a:lvl1pPr marL="0" indent="0" algn="l">
              <a:lnSpc>
                <a:spcPct val="160000"/>
              </a:lnSpc>
              <a:spcBef>
                <a:spcPts val="0"/>
              </a:spcBef>
              <a:spcAft>
                <a:spcPts val="0"/>
              </a:spcAft>
              <a:buFontTx/>
              <a:buNone/>
              <a:defRPr sz="2600" baseline="0">
                <a:solidFill>
                  <a:srgbClr val="005A92"/>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1945729943"/>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adaļ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2"/>
          </p:nvPr>
        </p:nvSpPr>
        <p:spPr>
          <a:xfrm>
            <a:off x="628650" y="1769533"/>
            <a:ext cx="7886700" cy="480131"/>
          </a:xfrm>
          <a:prstGeom prst="rect">
            <a:avLst/>
          </a:prstGeom>
        </p:spPr>
        <p:txBody>
          <a:bodyPr lIns="0" tIns="0" rIns="0" bIns="0">
            <a:spAutoFit/>
          </a:bodyPr>
          <a:lstStyle>
            <a:lvl1pPr marL="0" indent="0">
              <a:lnSpc>
                <a:spcPct val="120000"/>
              </a:lnSpc>
              <a:spcBef>
                <a:spcPts val="0"/>
              </a:spcBef>
              <a:buFontTx/>
              <a:buNone/>
              <a:defRPr sz="2600" baseline="0">
                <a:solidFill>
                  <a:schemeClr val="bg1"/>
                </a:solidFill>
                <a:latin typeface="Century Gothic Bold" charset="0"/>
              </a:defRPr>
            </a:lvl1pPr>
            <a:lvl2pPr marL="360000" indent="0">
              <a:lnSpc>
                <a:spcPct val="120000"/>
              </a:lnSpc>
              <a:spcBef>
                <a:spcPts val="0"/>
              </a:spcBef>
              <a:buFontTx/>
              <a:buNone/>
              <a:defRPr sz="2600" baseline="0">
                <a:solidFill>
                  <a:srgbClr val="005A92"/>
                </a:solidFill>
              </a:defRPr>
            </a:lvl2pPr>
            <a:lvl3pPr marL="540000" indent="0">
              <a:lnSpc>
                <a:spcPct val="120000"/>
              </a:lnSpc>
              <a:spcBef>
                <a:spcPts val="0"/>
              </a:spcBef>
              <a:buFontTx/>
              <a:buNone/>
              <a:defRPr baseline="0">
                <a:solidFill>
                  <a:srgbClr val="005A92"/>
                </a:solidFill>
              </a:defRPr>
            </a:lvl3pPr>
            <a:lvl4pPr marL="0" indent="0">
              <a:lnSpc>
                <a:spcPct val="120000"/>
              </a:lnSpc>
              <a:spcBef>
                <a:spcPts val="0"/>
              </a:spcBef>
              <a:buFontTx/>
              <a:buNone/>
              <a:defRPr baseline="0">
                <a:solidFill>
                  <a:srgbClr val="005A92"/>
                </a:solidFill>
              </a:defRPr>
            </a:lvl4pPr>
            <a:lvl5pPr marL="0" indent="0">
              <a:lnSpc>
                <a:spcPct val="120000"/>
              </a:lnSpc>
              <a:spcBef>
                <a:spcPts val="0"/>
              </a:spcBef>
              <a:buFontTx/>
              <a:buNone/>
              <a:defRPr baseline="0">
                <a:solidFill>
                  <a:srgbClr val="005A92"/>
                </a:solidFill>
              </a:defRPr>
            </a:lvl5pPr>
          </a:lstStyle>
          <a:p>
            <a:pPr lvl="0"/>
            <a:r>
              <a:rPr lang="en-US" noProof="0" smtClean="0"/>
              <a:t>Click to edit Master text styles</a:t>
            </a:r>
          </a:p>
        </p:txBody>
      </p:sp>
    </p:spTree>
    <p:extLst>
      <p:ext uri="{BB962C8B-B14F-4D97-AF65-F5344CB8AC3E}">
        <p14:creationId xmlns:p14="http://schemas.microsoft.com/office/powerpoint/2010/main" val="294031485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XT 1_sl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0" i="0" baseline="0">
                <a:solidFill>
                  <a:schemeClr val="bg1"/>
                </a:solidFill>
                <a:latin typeface="Century Gothic Bold" charset="0"/>
              </a:defRPr>
            </a:lvl1pPr>
          </a:lstStyle>
          <a:p>
            <a:pPr lvl="0"/>
            <a:r>
              <a:rPr lang="en-US" smtClean="0"/>
              <a:t>Click to edit Master text styles</a:t>
            </a:r>
          </a:p>
        </p:txBody>
      </p:sp>
      <p:sp>
        <p:nvSpPr>
          <p:cNvPr id="3" name="Content Placeholder 2"/>
          <p:cNvSpPr>
            <a:spLocks noGrp="1"/>
          </p:cNvSpPr>
          <p:nvPr>
            <p:ph idx="1"/>
          </p:nvPr>
        </p:nvSpPr>
        <p:spPr>
          <a:xfrm>
            <a:off x="628650" y="1769533"/>
            <a:ext cx="7886700" cy="369332"/>
          </a:xfrm>
          <a:prstGeom prst="rect">
            <a:avLst/>
          </a:prstGeom>
        </p:spPr>
        <p:txBody>
          <a:bodyPr lIns="0" tIns="0" rIns="0" bIns="0">
            <a:spAutoFit/>
          </a:bodyPr>
          <a:lstStyle>
            <a:lvl1pPr marL="0" indent="0" fontAlgn="t">
              <a:lnSpc>
                <a:spcPct val="120000"/>
              </a:lnSpc>
              <a:spcBef>
                <a:spcPts val="1600"/>
              </a:spcBef>
              <a:buFontTx/>
              <a:buNone/>
              <a:defRPr sz="2000" baseline="0">
                <a:solidFill>
                  <a:srgbClr val="005A92"/>
                </a:solidFill>
              </a:defRPr>
            </a:lvl1pPr>
          </a:lstStyle>
          <a:p>
            <a:pPr lvl="0"/>
            <a:r>
              <a:rPr lang="en-US" smtClean="0"/>
              <a:t>Click to edit Master text styles</a:t>
            </a:r>
          </a:p>
        </p:txBody>
      </p:sp>
    </p:spTree>
    <p:extLst>
      <p:ext uri="{BB962C8B-B14F-4D97-AF65-F5344CB8AC3E}">
        <p14:creationId xmlns:p14="http://schemas.microsoft.com/office/powerpoint/2010/main" val="1133404910"/>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XT 2_slej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0" i="0" baseline="0">
                <a:solidFill>
                  <a:schemeClr val="bg1"/>
                </a:solidFill>
                <a:latin typeface="Century Gothic Bold" charset="0"/>
              </a:defRPr>
            </a:lvl1pPr>
          </a:lstStyle>
          <a:p>
            <a:pPr lvl="0"/>
            <a:r>
              <a:rPr lang="en-US" smtClean="0"/>
              <a:t>Click to edit Master text styles</a:t>
            </a:r>
          </a:p>
        </p:txBody>
      </p:sp>
      <p:sp>
        <p:nvSpPr>
          <p:cNvPr id="3" name="Content Placeholder 2"/>
          <p:cNvSpPr>
            <a:spLocks noGrp="1"/>
          </p:cNvSpPr>
          <p:nvPr>
            <p:ph idx="1"/>
          </p:nvPr>
        </p:nvSpPr>
        <p:spPr>
          <a:xfrm>
            <a:off x="628650" y="1769532"/>
            <a:ext cx="7886700" cy="4529667"/>
          </a:xfrm>
          <a:prstGeom prst="rect">
            <a:avLst/>
          </a:prstGeom>
        </p:spPr>
        <p:txBody>
          <a:bodyPr lIns="0" tIns="0" rIns="0" bIns="0" numCol="2" spcCol="360000">
            <a:noAutofit/>
          </a:bodyPr>
          <a:lstStyle>
            <a:lvl1pPr marL="0" marR="0" indent="0" algn="l" defTabSz="914400" rtl="0" eaLnBrk="1" fontAlgn="t" latinLnBrk="0" hangingPunct="1">
              <a:lnSpc>
                <a:spcPct val="120000"/>
              </a:lnSpc>
              <a:spcBef>
                <a:spcPts val="1600"/>
              </a:spcBef>
              <a:spcAft>
                <a:spcPts val="0"/>
              </a:spcAft>
              <a:buClrTx/>
              <a:buSzTx/>
              <a:buFontTx/>
              <a:buNone/>
              <a:tabLst/>
              <a:defRPr sz="2000" baseline="0">
                <a:solidFill>
                  <a:srgbClr val="005A92"/>
                </a:solidFill>
              </a:defRPr>
            </a:lvl1pPr>
          </a:lstStyle>
          <a:p>
            <a:pPr marL="0" marR="0" lvl="0" indent="0" algn="l" defTabSz="914400" rtl="0" eaLnBrk="1" fontAlgn="t" latinLnBrk="0" hangingPunct="1">
              <a:lnSpc>
                <a:spcPct val="120000"/>
              </a:lnSpc>
              <a:spcBef>
                <a:spcPts val="160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2572688418"/>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ilde ar parakst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0" i="0" baseline="0">
                <a:solidFill>
                  <a:schemeClr val="bg1"/>
                </a:solidFill>
                <a:latin typeface="Century Gothic Bold" charset="0"/>
              </a:defRPr>
            </a:lvl1pPr>
          </a:lstStyle>
          <a:p>
            <a:pPr lvl="0"/>
            <a:r>
              <a:rPr lang="en-US" smtClean="0"/>
              <a:t>Click to edit Master text styles</a:t>
            </a:r>
          </a:p>
        </p:txBody>
      </p:sp>
      <p:sp>
        <p:nvSpPr>
          <p:cNvPr id="3" name="Content Placeholder 2"/>
          <p:cNvSpPr>
            <a:spLocks noGrp="1"/>
          </p:cNvSpPr>
          <p:nvPr>
            <p:ph idx="1"/>
          </p:nvPr>
        </p:nvSpPr>
        <p:spPr>
          <a:xfrm>
            <a:off x="628650" y="1769533"/>
            <a:ext cx="7886700" cy="4212036"/>
          </a:xfrm>
          <a:prstGeom prst="rect">
            <a:avLst/>
          </a:prstGeom>
        </p:spPr>
        <p:txBody>
          <a:bodyPr lIns="0" tIns="0" rIns="0" bIns="0" numCol="2" spcCol="360000">
            <a:noAutofit/>
          </a:bodyPr>
          <a:lstStyle>
            <a:lvl1pPr marL="0" marR="0" indent="0" algn="l" defTabSz="914400" rtl="0" eaLnBrk="1" fontAlgn="t" latinLnBrk="0" hangingPunct="1">
              <a:lnSpc>
                <a:spcPct val="120000"/>
              </a:lnSpc>
              <a:spcBef>
                <a:spcPts val="1600"/>
              </a:spcBef>
              <a:spcAft>
                <a:spcPts val="0"/>
              </a:spcAft>
              <a:buClrTx/>
              <a:buSzTx/>
              <a:buFontTx/>
              <a:buNone/>
              <a:tabLst/>
              <a:defRPr sz="2000" baseline="0">
                <a:solidFill>
                  <a:srgbClr val="005A92"/>
                </a:solidFill>
              </a:defRPr>
            </a:lvl1pPr>
          </a:lstStyle>
          <a:p>
            <a:pPr marL="0" marR="0" lvl="0" indent="0" algn="l" defTabSz="914400" rtl="0" eaLnBrk="1" fontAlgn="t" latinLnBrk="0" hangingPunct="1">
              <a:lnSpc>
                <a:spcPct val="120000"/>
              </a:lnSpc>
              <a:spcBef>
                <a:spcPts val="1600"/>
              </a:spcBef>
              <a:spcAft>
                <a:spcPts val="0"/>
              </a:spcAft>
              <a:buClrTx/>
              <a:buSzTx/>
              <a:buFontTx/>
              <a:buNone/>
              <a:tabLst/>
              <a:defRPr/>
            </a:pPr>
            <a:r>
              <a:rPr lang="en-US" smtClean="0"/>
              <a:t>Click to edit Master text styles</a:t>
            </a:r>
          </a:p>
        </p:txBody>
      </p:sp>
      <p:sp>
        <p:nvSpPr>
          <p:cNvPr id="4" name="Text Placeholder 2"/>
          <p:cNvSpPr>
            <a:spLocks noGrp="1"/>
          </p:cNvSpPr>
          <p:nvPr>
            <p:ph type="body" sz="quarter" idx="11"/>
          </p:nvPr>
        </p:nvSpPr>
        <p:spPr>
          <a:xfrm>
            <a:off x="628650" y="6027734"/>
            <a:ext cx="7886701" cy="369332"/>
          </a:xfrm>
          <a:prstGeom prst="rect">
            <a:avLst/>
          </a:prstGeom>
        </p:spPr>
        <p:txBody>
          <a:bodyPr wrap="square" lIns="0" tIns="0" rIns="0" bIns="0" anchor="b" anchorCtr="0">
            <a:spAutoFit/>
          </a:bodyPr>
          <a:lstStyle>
            <a:lvl1pPr marL="0" indent="0" algn="l">
              <a:lnSpc>
                <a:spcPct val="150000"/>
              </a:lnSpc>
              <a:spcBef>
                <a:spcPts val="0"/>
              </a:spcBef>
              <a:buFontTx/>
              <a:buNone/>
              <a:defRPr sz="1600" baseline="0">
                <a:solidFill>
                  <a:srgbClr val="005A92"/>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2601430839"/>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iela Bilde ar parakst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68215"/>
            <a:ext cx="9144000" cy="5313354"/>
          </a:xfrm>
          <a:prstGeom prst="rect">
            <a:avLst/>
          </a:prstGeom>
        </p:spPr>
        <p:txBody>
          <a:bodyPr lIns="0" tIns="0" rIns="0" bIns="0" numCol="2" spcCol="360000">
            <a:noAutofit/>
          </a:bodyPr>
          <a:lstStyle>
            <a:lvl1pPr marL="0" marR="0" indent="0" algn="l" defTabSz="914400" rtl="0" eaLnBrk="1" fontAlgn="t" latinLnBrk="0" hangingPunct="1">
              <a:lnSpc>
                <a:spcPct val="120000"/>
              </a:lnSpc>
              <a:spcBef>
                <a:spcPts val="1600"/>
              </a:spcBef>
              <a:spcAft>
                <a:spcPts val="0"/>
              </a:spcAft>
              <a:buClrTx/>
              <a:buSzTx/>
              <a:buFontTx/>
              <a:buNone/>
              <a:tabLst/>
              <a:defRPr sz="2000" baseline="0">
                <a:solidFill>
                  <a:srgbClr val="005A92"/>
                </a:solidFill>
              </a:defRPr>
            </a:lvl1pPr>
          </a:lstStyle>
          <a:p>
            <a:pPr marL="0" marR="0" lvl="0" indent="0" algn="l" defTabSz="914400" rtl="0" eaLnBrk="1" fontAlgn="t" latinLnBrk="0" hangingPunct="1">
              <a:lnSpc>
                <a:spcPct val="120000"/>
              </a:lnSpc>
              <a:spcBef>
                <a:spcPts val="1600"/>
              </a:spcBef>
              <a:spcAft>
                <a:spcPts val="0"/>
              </a:spcAft>
              <a:buClrTx/>
              <a:buSzTx/>
              <a:buFontTx/>
              <a:buNone/>
              <a:tabLst/>
              <a:defRPr/>
            </a:pPr>
            <a:r>
              <a:rPr lang="en-US" smtClean="0"/>
              <a:t>Click to edit Master text styles</a:t>
            </a:r>
          </a:p>
        </p:txBody>
      </p:sp>
      <p:sp>
        <p:nvSpPr>
          <p:cNvPr id="4" name="Text Placeholder 2"/>
          <p:cNvSpPr>
            <a:spLocks noGrp="1"/>
          </p:cNvSpPr>
          <p:nvPr>
            <p:ph type="body" sz="quarter" idx="11"/>
          </p:nvPr>
        </p:nvSpPr>
        <p:spPr>
          <a:xfrm>
            <a:off x="628650" y="6027734"/>
            <a:ext cx="7886701" cy="369332"/>
          </a:xfrm>
          <a:prstGeom prst="rect">
            <a:avLst/>
          </a:prstGeom>
        </p:spPr>
        <p:txBody>
          <a:bodyPr wrap="square" lIns="0" tIns="0" rIns="0" bIns="0" anchor="b" anchorCtr="0">
            <a:spAutoFit/>
          </a:bodyPr>
          <a:lstStyle>
            <a:lvl1pPr marL="0" indent="0" algn="l">
              <a:lnSpc>
                <a:spcPct val="150000"/>
              </a:lnSpc>
              <a:spcBef>
                <a:spcPts val="0"/>
              </a:spcBef>
              <a:buFontTx/>
              <a:buNone/>
              <a:defRPr sz="1600" baseline="0">
                <a:solidFill>
                  <a:srgbClr val="005A92"/>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111585099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iela 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80992"/>
          </a:xfrm>
          <a:prstGeom prst="rect">
            <a:avLst/>
          </a:prstGeom>
        </p:spPr>
        <p:txBody>
          <a:bodyPr lIns="0" tIns="0" rIns="0" bIns="0" numCol="2" spcCol="360000">
            <a:noAutofit/>
          </a:bodyPr>
          <a:lstStyle>
            <a:lvl1pPr marL="0" marR="0" indent="0" algn="l" defTabSz="914400" rtl="0" eaLnBrk="1" fontAlgn="t" latinLnBrk="0" hangingPunct="1">
              <a:lnSpc>
                <a:spcPct val="120000"/>
              </a:lnSpc>
              <a:spcBef>
                <a:spcPts val="1600"/>
              </a:spcBef>
              <a:spcAft>
                <a:spcPts val="0"/>
              </a:spcAft>
              <a:buClrTx/>
              <a:buSzTx/>
              <a:buFontTx/>
              <a:buNone/>
              <a:tabLst/>
              <a:defRPr sz="2000" baseline="0">
                <a:solidFill>
                  <a:srgbClr val="005A92"/>
                </a:solidFill>
              </a:defRPr>
            </a:lvl1pPr>
          </a:lstStyle>
          <a:p>
            <a:pPr marL="0" marR="0" lvl="0" indent="0" algn="l" defTabSz="914400" rtl="0" eaLnBrk="1" fontAlgn="t" latinLnBrk="0" hangingPunct="1">
              <a:lnSpc>
                <a:spcPct val="120000"/>
              </a:lnSpc>
              <a:spcBef>
                <a:spcPts val="160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315451322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XT_līmeņi 1_sl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1" hasCustomPrompt="1"/>
          </p:nvPr>
        </p:nvSpPr>
        <p:spPr>
          <a:xfrm>
            <a:off x="628650" y="1769533"/>
            <a:ext cx="7886700" cy="3683000"/>
          </a:xfrm>
          <a:prstGeom prst="rect">
            <a:avLst/>
          </a:prstGeom>
        </p:spPr>
        <p:txBody>
          <a:bodyPr lIns="0" tIns="0" rIns="0" bIns="0"/>
          <a:lstStyle>
            <a:lvl1pPr marL="0" indent="0" fontAlgn="t">
              <a:lnSpc>
                <a:spcPct val="120000"/>
              </a:lnSpc>
              <a:spcBef>
                <a:spcPts val="1600"/>
              </a:spcBef>
              <a:buFontTx/>
              <a:buNone/>
              <a:defRPr sz="2600" baseline="0">
                <a:solidFill>
                  <a:srgbClr val="005A92"/>
                </a:solidFill>
                <a:latin typeface="Century Gothic Bold" charset="0"/>
              </a:defRPr>
            </a:lvl1pPr>
            <a:lvl2pPr marL="360000" indent="-360000" fontAlgn="t">
              <a:lnSpc>
                <a:spcPct val="120000"/>
              </a:lnSpc>
              <a:spcBef>
                <a:spcPts val="0"/>
              </a:spcBef>
              <a:buClr>
                <a:srgbClr val="005A92"/>
              </a:buClr>
              <a:buFont typeface="Arial" charset="0"/>
              <a:buChar char="•"/>
              <a:defRPr sz="2600" baseline="0">
                <a:solidFill>
                  <a:srgbClr val="005A92"/>
                </a:solidFill>
              </a:defRPr>
            </a:lvl2pPr>
            <a:lvl3pPr marL="720000" indent="-360000" fontAlgn="t">
              <a:lnSpc>
                <a:spcPct val="120000"/>
              </a:lnSpc>
              <a:spcBef>
                <a:spcPts val="0"/>
              </a:spcBef>
              <a:buClr>
                <a:srgbClr val="005A92"/>
              </a:buClr>
              <a:buFont typeface="Wingdings" charset="2"/>
              <a:buChar char="§"/>
              <a:defRPr baseline="0">
                <a:solidFill>
                  <a:srgbClr val="005A92"/>
                </a:solidFill>
              </a:defRPr>
            </a:lvl3pPr>
            <a:lvl4pPr marL="0" indent="0">
              <a:lnSpc>
                <a:spcPct val="120000"/>
              </a:lnSpc>
              <a:spcBef>
                <a:spcPts val="0"/>
              </a:spcBef>
              <a:buFontTx/>
              <a:buNone/>
              <a:defRPr baseline="0">
                <a:solidFill>
                  <a:srgbClr val="005A92"/>
                </a:solidFill>
              </a:defRPr>
            </a:lvl4pPr>
            <a:lvl5pPr marL="0" indent="0">
              <a:lnSpc>
                <a:spcPct val="120000"/>
              </a:lnSpc>
              <a:spcBef>
                <a:spcPts val="0"/>
              </a:spcBef>
              <a:buFontTx/>
              <a:buNone/>
              <a:defRPr baseline="0">
                <a:solidFill>
                  <a:srgbClr val="005A92"/>
                </a:solidFill>
              </a:defRPr>
            </a:lvl5pPr>
          </a:lstStyle>
          <a:p>
            <a:pPr lvl="0"/>
            <a:r>
              <a:rPr lang="en-US" noProof="0" dirty="0" smtClean="0"/>
              <a:t>First level</a:t>
            </a:r>
          </a:p>
          <a:p>
            <a:pPr lvl="1"/>
            <a:r>
              <a:rPr lang="en-US" noProof="0" dirty="0" smtClean="0"/>
              <a:t>Second level</a:t>
            </a:r>
          </a:p>
          <a:p>
            <a:pPr lvl="2"/>
            <a:r>
              <a:rPr lang="en-US" noProof="0" dirty="0" smtClean="0"/>
              <a:t>Third level</a:t>
            </a:r>
          </a:p>
          <a:p>
            <a:pPr lvl="0"/>
            <a:r>
              <a:rPr lang="en-US" noProof="0" dirty="0" smtClean="0"/>
              <a:t>First level</a:t>
            </a:r>
          </a:p>
          <a:p>
            <a:pPr lvl="1"/>
            <a:r>
              <a:rPr lang="en-US" noProof="0" dirty="0" smtClean="0"/>
              <a:t>Second level</a:t>
            </a:r>
          </a:p>
          <a:p>
            <a:pPr lvl="2"/>
            <a:r>
              <a:rPr lang="en-US" noProof="0" dirty="0" smtClean="0"/>
              <a:t>Third level</a:t>
            </a:r>
          </a:p>
          <a:p>
            <a:pPr lvl="2"/>
            <a:endParaRPr lang="en-US" noProof="0" dirty="0" smtClean="0"/>
          </a:p>
        </p:txBody>
      </p:sp>
      <p:sp>
        <p:nvSpPr>
          <p:cNvPr id="5"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0" i="0" baseline="0">
                <a:solidFill>
                  <a:schemeClr val="bg1"/>
                </a:solidFill>
                <a:latin typeface="Century Gothic Bold" charset="0"/>
              </a:defRPr>
            </a:lvl1pPr>
          </a:lstStyle>
          <a:p>
            <a:pPr lvl="0"/>
            <a:r>
              <a:rPr lang="en-US" smtClean="0"/>
              <a:t>Click to edit Master text styles</a:t>
            </a:r>
          </a:p>
        </p:txBody>
      </p:sp>
    </p:spTree>
    <p:extLst>
      <p:ext uri="{BB962C8B-B14F-4D97-AF65-F5344CB8AC3E}">
        <p14:creationId xmlns:p14="http://schemas.microsoft.com/office/powerpoint/2010/main" val="41761355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5999138-256F-482F-A46C-6C53219433B5}" type="datetimeFigureOut">
              <a:rPr lang="en-US" altLang="lv-LV"/>
              <a:pPr>
                <a:defRPr/>
              </a:pPr>
              <a:t>3/20/2017</a:t>
            </a:fld>
            <a:endParaRPr lang="en-US" altLang="lv-LV"/>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F83312F9-4FAF-4E0E-BA83-C55B315D5689}" type="slidenum">
              <a:rPr lang="en-US" altLang="lv-LV"/>
              <a:pPr>
                <a:defRPr/>
              </a:pPr>
              <a:t>‹#›</a:t>
            </a:fld>
            <a:endParaRPr lang="en-US" altLang="lv-LV"/>
          </a:p>
        </p:txBody>
      </p:sp>
    </p:spTree>
    <p:extLst>
      <p:ext uri="{BB962C8B-B14F-4D97-AF65-F5344CB8AC3E}">
        <p14:creationId xmlns:p14="http://schemas.microsoft.com/office/powerpoint/2010/main" val="482344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Uzskaitījums 1_sl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1" i="0" baseline="0">
                <a:solidFill>
                  <a:schemeClr val="bg1"/>
                </a:solidFill>
                <a:latin typeface="Century Gothic" charset="0"/>
              </a:defRPr>
            </a:lvl1pPr>
          </a:lstStyle>
          <a:p>
            <a:pPr lvl="0"/>
            <a:r>
              <a:rPr lang="en-US" smtClean="0"/>
              <a:t>Click to edit Master text styles</a:t>
            </a:r>
          </a:p>
        </p:txBody>
      </p:sp>
      <p:sp>
        <p:nvSpPr>
          <p:cNvPr id="3" name="Content Placeholder 2"/>
          <p:cNvSpPr>
            <a:spLocks noGrp="1"/>
          </p:cNvSpPr>
          <p:nvPr>
            <p:ph idx="1"/>
          </p:nvPr>
        </p:nvSpPr>
        <p:spPr>
          <a:xfrm>
            <a:off x="628650" y="1769533"/>
            <a:ext cx="7886700" cy="369332"/>
          </a:xfrm>
          <a:prstGeom prst="rect">
            <a:avLst/>
          </a:prstGeom>
        </p:spPr>
        <p:txBody>
          <a:bodyPr lIns="0" tIns="0" rIns="0" bIns="0">
            <a:spAutoFit/>
          </a:bodyPr>
          <a:lstStyle>
            <a:lvl1pPr marL="360000" indent="-360000" defTabSz="360000" fontAlgn="t">
              <a:lnSpc>
                <a:spcPct val="120000"/>
              </a:lnSpc>
              <a:spcBef>
                <a:spcPts val="1600"/>
              </a:spcBef>
              <a:buClr>
                <a:srgbClr val="005A92"/>
              </a:buClr>
              <a:buSzPct val="150000"/>
              <a:buFont typeface="Wingdings" charset="2"/>
              <a:buChar char="§"/>
              <a:defRPr sz="2000" baseline="0">
                <a:solidFill>
                  <a:srgbClr val="005A92"/>
                </a:solidFill>
              </a:defRPr>
            </a:lvl1pPr>
          </a:lstStyle>
          <a:p>
            <a:pPr lvl="0"/>
            <a:r>
              <a:rPr lang="en-US" smtClean="0"/>
              <a:t>Click to edit Master text styles</a:t>
            </a:r>
          </a:p>
        </p:txBody>
      </p:sp>
    </p:spTree>
    <p:extLst>
      <p:ext uri="{BB962C8B-B14F-4D97-AF65-F5344CB8AC3E}">
        <p14:creationId xmlns:p14="http://schemas.microsoft.com/office/powerpoint/2010/main" val="381939079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XT 1_sleja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1" i="0" baseline="0">
                <a:solidFill>
                  <a:schemeClr val="bg1"/>
                </a:solidFill>
                <a:latin typeface="Century Gothic" charset="0"/>
              </a:defRPr>
            </a:lvl1pPr>
          </a:lstStyle>
          <a:p>
            <a:pPr lvl="0"/>
            <a:r>
              <a:rPr lang="en-US" smtClean="0"/>
              <a:t>Click to edit Master text styles</a:t>
            </a:r>
          </a:p>
        </p:txBody>
      </p:sp>
      <p:sp>
        <p:nvSpPr>
          <p:cNvPr id="8" name="Text Placeholder 2"/>
          <p:cNvSpPr>
            <a:spLocks noGrp="1"/>
          </p:cNvSpPr>
          <p:nvPr>
            <p:ph type="body" sz="quarter" idx="11"/>
          </p:nvPr>
        </p:nvSpPr>
        <p:spPr>
          <a:xfrm>
            <a:off x="628650" y="2413347"/>
            <a:ext cx="7886701" cy="461665"/>
          </a:xfrm>
          <a:prstGeom prst="rect">
            <a:avLst/>
          </a:prstGeom>
        </p:spPr>
        <p:txBody>
          <a:bodyPr wrap="square" lIns="0" tIns="0" rIns="0" bIns="0" anchor="t" anchorCtr="0">
            <a:spAutoFit/>
          </a:bodyPr>
          <a:lstStyle>
            <a:lvl1pPr marL="0" indent="0" algn="l">
              <a:lnSpc>
                <a:spcPct val="150000"/>
              </a:lnSpc>
              <a:spcBef>
                <a:spcPts val="0"/>
              </a:spcBef>
              <a:buFontTx/>
              <a:buNone/>
              <a:defRPr sz="2000" baseline="0">
                <a:solidFill>
                  <a:srgbClr val="005A92"/>
                </a:solidFill>
                <a:latin typeface="Century Gothic" charset="0"/>
              </a:defRPr>
            </a:lvl1pPr>
          </a:lstStyle>
          <a:p>
            <a:pPr lvl="0"/>
            <a:r>
              <a:rPr lang="en-US" smtClean="0"/>
              <a:t>Click to edit Master text styles</a:t>
            </a:r>
          </a:p>
        </p:txBody>
      </p:sp>
      <p:sp>
        <p:nvSpPr>
          <p:cNvPr id="10" name="Text Placeholder 2"/>
          <p:cNvSpPr>
            <a:spLocks noGrp="1"/>
          </p:cNvSpPr>
          <p:nvPr>
            <p:ph type="body" sz="quarter" idx="12"/>
          </p:nvPr>
        </p:nvSpPr>
        <p:spPr>
          <a:xfrm>
            <a:off x="628650" y="1731342"/>
            <a:ext cx="7886701" cy="600164"/>
          </a:xfrm>
          <a:prstGeom prst="rect">
            <a:avLst/>
          </a:prstGeom>
        </p:spPr>
        <p:txBody>
          <a:bodyPr wrap="square" lIns="0" tIns="0" rIns="0" bIns="0" anchor="t" anchorCtr="0">
            <a:spAutoFit/>
          </a:bodyPr>
          <a:lstStyle>
            <a:lvl1pPr marL="0" indent="0" algn="l">
              <a:lnSpc>
                <a:spcPct val="150000"/>
              </a:lnSpc>
              <a:spcBef>
                <a:spcPts val="0"/>
              </a:spcBef>
              <a:buFontTx/>
              <a:buNone/>
              <a:defRPr sz="2600" baseline="0">
                <a:solidFill>
                  <a:srgbClr val="005A92"/>
                </a:solidFill>
                <a:latin typeface="Century Gothic Bold" charset="0"/>
              </a:defRPr>
            </a:lvl1pPr>
          </a:lstStyle>
          <a:p>
            <a:pPr lvl="0"/>
            <a:r>
              <a:rPr lang="en-US" smtClean="0"/>
              <a:t>Click to edit Master text styles</a:t>
            </a:r>
          </a:p>
        </p:txBody>
      </p:sp>
    </p:spTree>
    <p:extLst>
      <p:ext uri="{BB962C8B-B14F-4D97-AF65-F5344CB8AC3E}">
        <p14:creationId xmlns:p14="http://schemas.microsoft.com/office/powerpoint/2010/main" val="49502224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XT 2_sleja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1" i="0" baseline="0">
                <a:solidFill>
                  <a:schemeClr val="bg1"/>
                </a:solidFill>
                <a:latin typeface="Century Gothic" charset="0"/>
              </a:defRPr>
            </a:lvl1pPr>
          </a:lstStyle>
          <a:p>
            <a:pPr lvl="0"/>
            <a:r>
              <a:rPr lang="en-US" smtClean="0"/>
              <a:t>Click to edit Master text styles</a:t>
            </a:r>
          </a:p>
        </p:txBody>
      </p:sp>
      <p:sp>
        <p:nvSpPr>
          <p:cNvPr id="8" name="Text Placeholder 2"/>
          <p:cNvSpPr>
            <a:spLocks noGrp="1"/>
          </p:cNvSpPr>
          <p:nvPr>
            <p:ph type="body" sz="quarter" idx="11"/>
          </p:nvPr>
        </p:nvSpPr>
        <p:spPr>
          <a:xfrm>
            <a:off x="628650" y="2413347"/>
            <a:ext cx="3661997" cy="461665"/>
          </a:xfrm>
          <a:prstGeom prst="rect">
            <a:avLst/>
          </a:prstGeom>
        </p:spPr>
        <p:txBody>
          <a:bodyPr wrap="square" lIns="0" tIns="0" rIns="0" bIns="0" anchor="t" anchorCtr="0">
            <a:spAutoFit/>
          </a:bodyPr>
          <a:lstStyle>
            <a:lvl1pPr marL="0" indent="0" algn="l">
              <a:lnSpc>
                <a:spcPct val="150000"/>
              </a:lnSpc>
              <a:spcBef>
                <a:spcPts val="0"/>
              </a:spcBef>
              <a:buFontTx/>
              <a:buNone/>
              <a:defRPr sz="2000" baseline="0">
                <a:solidFill>
                  <a:srgbClr val="005A92"/>
                </a:solidFill>
                <a:latin typeface="Century Gothic" charset="0"/>
              </a:defRPr>
            </a:lvl1pPr>
          </a:lstStyle>
          <a:p>
            <a:pPr lvl="0"/>
            <a:r>
              <a:rPr lang="en-US" smtClean="0"/>
              <a:t>Click to edit Master text styles</a:t>
            </a:r>
          </a:p>
        </p:txBody>
      </p:sp>
      <p:sp>
        <p:nvSpPr>
          <p:cNvPr id="10" name="Text Placeholder 2"/>
          <p:cNvSpPr>
            <a:spLocks noGrp="1"/>
          </p:cNvSpPr>
          <p:nvPr>
            <p:ph type="body" sz="quarter" idx="12"/>
          </p:nvPr>
        </p:nvSpPr>
        <p:spPr>
          <a:xfrm>
            <a:off x="628651" y="1731342"/>
            <a:ext cx="3661996" cy="600164"/>
          </a:xfrm>
          <a:prstGeom prst="rect">
            <a:avLst/>
          </a:prstGeom>
        </p:spPr>
        <p:txBody>
          <a:bodyPr wrap="square" lIns="0" tIns="0" rIns="0" bIns="0" anchor="t" anchorCtr="0">
            <a:spAutoFit/>
          </a:bodyPr>
          <a:lstStyle>
            <a:lvl1pPr marL="0" indent="0" algn="l">
              <a:lnSpc>
                <a:spcPct val="150000"/>
              </a:lnSpc>
              <a:spcBef>
                <a:spcPts val="0"/>
              </a:spcBef>
              <a:buFontTx/>
              <a:buNone/>
              <a:defRPr sz="2600" baseline="0">
                <a:solidFill>
                  <a:srgbClr val="005A92"/>
                </a:solidFill>
                <a:latin typeface="Century Gothic Bold" charset="0"/>
              </a:defRPr>
            </a:lvl1pPr>
          </a:lstStyle>
          <a:p>
            <a:pPr lvl="0"/>
            <a:r>
              <a:rPr lang="en-US" smtClean="0"/>
              <a:t>Click to edit Master text styles</a:t>
            </a:r>
          </a:p>
        </p:txBody>
      </p:sp>
      <p:sp>
        <p:nvSpPr>
          <p:cNvPr id="5" name="Text Placeholder 2"/>
          <p:cNvSpPr>
            <a:spLocks noGrp="1"/>
          </p:cNvSpPr>
          <p:nvPr>
            <p:ph type="body" sz="quarter" idx="13"/>
          </p:nvPr>
        </p:nvSpPr>
        <p:spPr>
          <a:xfrm>
            <a:off x="4743448" y="2413347"/>
            <a:ext cx="3661997" cy="461665"/>
          </a:xfrm>
          <a:prstGeom prst="rect">
            <a:avLst/>
          </a:prstGeom>
        </p:spPr>
        <p:txBody>
          <a:bodyPr wrap="square" lIns="0" tIns="0" rIns="0" bIns="0" anchor="t" anchorCtr="0">
            <a:spAutoFit/>
          </a:bodyPr>
          <a:lstStyle>
            <a:lvl1pPr marL="0" indent="0" algn="l">
              <a:lnSpc>
                <a:spcPct val="150000"/>
              </a:lnSpc>
              <a:spcBef>
                <a:spcPts val="0"/>
              </a:spcBef>
              <a:buFontTx/>
              <a:buNone/>
              <a:defRPr sz="2000" baseline="0">
                <a:solidFill>
                  <a:srgbClr val="005A92"/>
                </a:solidFill>
                <a:latin typeface="Century Gothic" charset="0"/>
              </a:defRPr>
            </a:lvl1pPr>
          </a:lstStyle>
          <a:p>
            <a:pPr lvl="0"/>
            <a:r>
              <a:rPr lang="en-US" smtClean="0"/>
              <a:t>Click to edit Master text styles</a:t>
            </a:r>
          </a:p>
        </p:txBody>
      </p:sp>
      <p:sp>
        <p:nvSpPr>
          <p:cNvPr id="6" name="Text Placeholder 2"/>
          <p:cNvSpPr>
            <a:spLocks noGrp="1"/>
          </p:cNvSpPr>
          <p:nvPr>
            <p:ph type="body" sz="quarter" idx="14"/>
          </p:nvPr>
        </p:nvSpPr>
        <p:spPr>
          <a:xfrm>
            <a:off x="4743449" y="1731342"/>
            <a:ext cx="3661996" cy="600164"/>
          </a:xfrm>
          <a:prstGeom prst="rect">
            <a:avLst/>
          </a:prstGeom>
        </p:spPr>
        <p:txBody>
          <a:bodyPr wrap="square" lIns="0" tIns="0" rIns="0" bIns="0" anchor="t" anchorCtr="0">
            <a:spAutoFit/>
          </a:bodyPr>
          <a:lstStyle>
            <a:lvl1pPr marL="0" indent="0" algn="l">
              <a:lnSpc>
                <a:spcPct val="150000"/>
              </a:lnSpc>
              <a:spcBef>
                <a:spcPts val="0"/>
              </a:spcBef>
              <a:buFontTx/>
              <a:buNone/>
              <a:defRPr sz="2600" baseline="0">
                <a:solidFill>
                  <a:srgbClr val="005A92"/>
                </a:solidFill>
                <a:latin typeface="Century Gothic Bold" charset="0"/>
              </a:defRPr>
            </a:lvl1pPr>
          </a:lstStyle>
          <a:p>
            <a:pPr lvl="0"/>
            <a:r>
              <a:rPr lang="en-US" smtClean="0"/>
              <a:t>Click to edit Master text styles</a:t>
            </a:r>
          </a:p>
        </p:txBody>
      </p:sp>
    </p:spTree>
    <p:extLst>
      <p:ext uri="{BB962C8B-B14F-4D97-AF65-F5344CB8AC3E}">
        <p14:creationId xmlns:p14="http://schemas.microsoft.com/office/powerpoint/2010/main" val="1228676252"/>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aldi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1"/>
          </p:nvPr>
        </p:nvSpPr>
        <p:spPr>
          <a:xfrm>
            <a:off x="2514600" y="4504460"/>
            <a:ext cx="4118845" cy="415498"/>
          </a:xfrm>
          <a:prstGeom prst="rect">
            <a:avLst/>
          </a:prstGeom>
        </p:spPr>
        <p:txBody>
          <a:bodyPr lIns="0" tIns="0" rIns="0" bIns="0" anchor="b" anchorCtr="0">
            <a:spAutoFit/>
          </a:bodyPr>
          <a:lstStyle>
            <a:lvl1pPr marL="0" indent="0" algn="ctr">
              <a:lnSpc>
                <a:spcPct val="150000"/>
              </a:lnSpc>
              <a:spcBef>
                <a:spcPts val="0"/>
              </a:spcBef>
              <a:buFontTx/>
              <a:buNone/>
              <a:defRPr sz="1800" baseline="0">
                <a:solidFill>
                  <a:schemeClr val="bg1"/>
                </a:solidFill>
                <a:latin typeface="Century Gothic" charset="0"/>
              </a:defRPr>
            </a:lvl1pPr>
          </a:lstStyle>
          <a:p>
            <a:pPr lvl="0"/>
            <a:r>
              <a:rPr lang="en-US" smtClean="0"/>
              <a:t>Click to edit Master text styles</a:t>
            </a:r>
          </a:p>
        </p:txBody>
      </p:sp>
      <p:sp>
        <p:nvSpPr>
          <p:cNvPr id="2" name="Rectangle 1"/>
          <p:cNvSpPr/>
          <p:nvPr userDrawn="1"/>
        </p:nvSpPr>
        <p:spPr>
          <a:xfrm>
            <a:off x="3229324" y="3244334"/>
            <a:ext cx="2685352" cy="553998"/>
          </a:xfrm>
          <a:prstGeom prst="rect">
            <a:avLst/>
          </a:prstGeom>
        </p:spPr>
        <p:txBody>
          <a:bodyPr wrap="none">
            <a:spAutoFit/>
          </a:bodyPr>
          <a:lstStyle/>
          <a:p>
            <a:pPr algn="ctr" defTabSz="457200" fontAlgn="base">
              <a:spcBef>
                <a:spcPct val="0"/>
              </a:spcBef>
              <a:spcAft>
                <a:spcPct val="0"/>
              </a:spcAft>
            </a:pPr>
            <a:r>
              <a:rPr lang="lv-LV" altLang="lv-LV" sz="3000" dirty="0" err="1" smtClean="0">
                <a:solidFill>
                  <a:prstClr val="white"/>
                </a:solidFill>
                <a:latin typeface="Century Gothic Bold" charset="0"/>
                <a:ea typeface="ヒラギノ角ゴ Pro W3" pitchFamily="122" charset="-128"/>
              </a:rPr>
              <a:t>www.altum.lv</a:t>
            </a:r>
            <a:endParaRPr lang="lv-LV" altLang="lv-LV" sz="3000" dirty="0">
              <a:solidFill>
                <a:prstClr val="white"/>
              </a:solidFill>
              <a:latin typeface="Century Gothic Bold" charset="0"/>
              <a:ea typeface="ヒラギノ角ゴ Pro W3" pitchFamily="122" charset="-128"/>
            </a:endParaRPr>
          </a:p>
        </p:txBody>
      </p:sp>
      <p:sp>
        <p:nvSpPr>
          <p:cNvPr id="5" name="Text Placeholder 2"/>
          <p:cNvSpPr>
            <a:spLocks noGrp="1"/>
          </p:cNvSpPr>
          <p:nvPr>
            <p:ph type="body" sz="quarter" idx="10"/>
          </p:nvPr>
        </p:nvSpPr>
        <p:spPr>
          <a:xfrm>
            <a:off x="971045" y="1068388"/>
            <a:ext cx="7201912" cy="553998"/>
          </a:xfrm>
          <a:prstGeom prst="rect">
            <a:avLst/>
          </a:prstGeom>
        </p:spPr>
        <p:txBody>
          <a:bodyPr lIns="0" tIns="0" rIns="0" bIns="0">
            <a:spAutoFit/>
          </a:bodyPr>
          <a:lstStyle>
            <a:lvl1pPr marL="0" indent="0" algn="ctr">
              <a:lnSpc>
                <a:spcPct val="120000"/>
              </a:lnSpc>
              <a:buFontTx/>
              <a:buNone/>
              <a:defRPr sz="3000" baseline="0">
                <a:solidFill>
                  <a:schemeClr val="bg1"/>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49270218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6643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lv-LV"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64AFCD9-6280-4CC6-B8D3-69A8CCBB66D8}" type="datetime1">
              <a:rPr lang="en-US" altLang="lv-LV" smtClean="0">
                <a:solidFill>
                  <a:srgbClr val="000000"/>
                </a:solidFill>
              </a:rPr>
              <a:pPr>
                <a:defRPr/>
              </a:pPr>
              <a:t>3/20/2017</a:t>
            </a:fld>
            <a:endParaRPr lang="en-US" altLang="lv-LV">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sz="1000" baseline="0">
                <a:latin typeface="Century Gothic" pitchFamily="34" charset="0"/>
              </a:defRPr>
            </a:lvl1pPr>
          </a:lstStyle>
          <a:p>
            <a:pPr>
              <a:defRPr/>
            </a:pPr>
            <a:fld id="{609F0F2B-E90C-48CA-BB72-972A0CD5AC73}" type="slidenum">
              <a:rPr lang="en-US" altLang="lv-LV" smtClean="0">
                <a:solidFill>
                  <a:srgbClr val="000000"/>
                </a:solidFill>
              </a:rPr>
              <a:pPr>
                <a:defRPr/>
              </a:pPr>
              <a:t>‹#›</a:t>
            </a:fld>
            <a:endParaRPr lang="en-US" altLang="lv-LV" dirty="0">
              <a:solidFill>
                <a:srgbClr val="000000"/>
              </a:solidFill>
            </a:endParaRPr>
          </a:p>
        </p:txBody>
      </p:sp>
    </p:spTree>
    <p:extLst>
      <p:ext uri="{BB962C8B-B14F-4D97-AF65-F5344CB8AC3E}">
        <p14:creationId xmlns:p14="http://schemas.microsoft.com/office/powerpoint/2010/main" val="40667120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tar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91888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Alt Star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4561718"/>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saukum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71045" y="1068387"/>
            <a:ext cx="7201912" cy="664797"/>
          </a:xfrm>
          <a:prstGeom prst="rect">
            <a:avLst/>
          </a:prstGeom>
        </p:spPr>
        <p:txBody>
          <a:bodyPr lIns="0" tIns="0" rIns="0" bIns="0">
            <a:spAutoFit/>
          </a:bodyPr>
          <a:lstStyle>
            <a:lvl1pPr marL="0" indent="0" algn="ctr">
              <a:lnSpc>
                <a:spcPct val="120000"/>
              </a:lnSpc>
              <a:buFontTx/>
              <a:buNone/>
              <a:defRPr sz="3600" baseline="0">
                <a:solidFill>
                  <a:schemeClr val="bg1"/>
                </a:solidFill>
                <a:latin typeface="Century Gothic Bold" charset="0"/>
              </a:defRPr>
            </a:lvl1pPr>
          </a:lstStyle>
          <a:p>
            <a:pPr lvl="0"/>
            <a:r>
              <a:rPr lang="en-US" smtClean="0"/>
              <a:t>Click to edit Master text styles</a:t>
            </a:r>
          </a:p>
        </p:txBody>
      </p:sp>
      <p:sp>
        <p:nvSpPr>
          <p:cNvPr id="4" name="Text Placeholder 2"/>
          <p:cNvSpPr>
            <a:spLocks noGrp="1"/>
          </p:cNvSpPr>
          <p:nvPr>
            <p:ph type="body" sz="quarter" idx="11"/>
          </p:nvPr>
        </p:nvSpPr>
        <p:spPr>
          <a:xfrm>
            <a:off x="4572000" y="4504460"/>
            <a:ext cx="4118845" cy="415498"/>
          </a:xfrm>
          <a:prstGeom prst="rect">
            <a:avLst/>
          </a:prstGeom>
        </p:spPr>
        <p:txBody>
          <a:bodyPr lIns="0" tIns="0" rIns="0" bIns="0" anchor="b" anchorCtr="0">
            <a:spAutoFit/>
          </a:bodyPr>
          <a:lstStyle>
            <a:lvl1pPr marL="0" indent="0" algn="r">
              <a:lnSpc>
                <a:spcPct val="150000"/>
              </a:lnSpc>
              <a:spcBef>
                <a:spcPts val="0"/>
              </a:spcBef>
              <a:buFontTx/>
              <a:buNone/>
              <a:defRPr sz="1800" baseline="0">
                <a:solidFill>
                  <a:schemeClr val="bg1"/>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687704556"/>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osaukums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71045" y="754203"/>
            <a:ext cx="7201912" cy="701731"/>
          </a:xfrm>
          <a:prstGeom prst="rect">
            <a:avLst/>
          </a:prstGeom>
        </p:spPr>
        <p:txBody>
          <a:bodyPr lIns="0" tIns="0" rIns="0" bIns="0" anchor="t" anchorCtr="0">
            <a:spAutoFit/>
          </a:bodyPr>
          <a:lstStyle>
            <a:lvl1pPr marL="0" indent="0" algn="l">
              <a:lnSpc>
                <a:spcPct val="120000"/>
              </a:lnSpc>
              <a:spcBef>
                <a:spcPts val="0"/>
              </a:spcBef>
              <a:buFontTx/>
              <a:buNone/>
              <a:defRPr sz="3800" baseline="0">
                <a:solidFill>
                  <a:schemeClr val="bg1"/>
                </a:solidFill>
                <a:latin typeface="Century Gothic Bold" charset="0"/>
              </a:defRPr>
            </a:lvl1pPr>
          </a:lstStyle>
          <a:p>
            <a:pPr lvl="0"/>
            <a:r>
              <a:rPr lang="en-US" smtClean="0"/>
              <a:t>Click to edit Master text styles</a:t>
            </a:r>
          </a:p>
        </p:txBody>
      </p:sp>
    </p:spTree>
    <p:extLst>
      <p:ext uri="{BB962C8B-B14F-4D97-AF65-F5344CB8AC3E}">
        <p14:creationId xmlns:p14="http://schemas.microsoft.com/office/powerpoint/2010/main" val="8460416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8ABABDE-47CD-4F83-841B-7507B9DAA4EA}" type="datetimeFigureOut">
              <a:rPr lang="en-US" altLang="lv-LV"/>
              <a:pPr>
                <a:defRPr/>
              </a:pPr>
              <a:t>3/20/2017</a:t>
            </a:fld>
            <a:endParaRPr lang="en-US" altLang="lv-LV"/>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B6B78127-E7C9-4F04-BE64-1547F78A21B6}" type="slidenum">
              <a:rPr lang="en-US" altLang="lv-LV"/>
              <a:pPr>
                <a:defRPr/>
              </a:pPr>
              <a:t>‹#›</a:t>
            </a:fld>
            <a:endParaRPr lang="en-US" altLang="lv-LV"/>
          </a:p>
        </p:txBody>
      </p:sp>
    </p:spTree>
    <p:extLst>
      <p:ext uri="{BB962C8B-B14F-4D97-AF65-F5344CB8AC3E}">
        <p14:creationId xmlns:p14="http://schemas.microsoft.com/office/powerpoint/2010/main" val="368842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atu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71045" y="735731"/>
            <a:ext cx="7201912" cy="553998"/>
          </a:xfrm>
          <a:prstGeom prst="rect">
            <a:avLst/>
          </a:prstGeom>
        </p:spPr>
        <p:txBody>
          <a:bodyPr lIns="0" tIns="0" rIns="0" bIns="0" anchor="b" anchorCtr="0">
            <a:spAutoFit/>
          </a:bodyPr>
          <a:lstStyle>
            <a:lvl1pPr marL="0" indent="0" algn="l">
              <a:lnSpc>
                <a:spcPct val="120000"/>
              </a:lnSpc>
              <a:spcBef>
                <a:spcPts val="0"/>
              </a:spcBef>
              <a:buFontTx/>
              <a:buNone/>
              <a:defRPr sz="3000" baseline="0">
                <a:solidFill>
                  <a:schemeClr val="bg1"/>
                </a:solidFill>
                <a:latin typeface="Century Gothic Bold" charset="0"/>
              </a:defRPr>
            </a:lvl1pPr>
          </a:lstStyle>
          <a:p>
            <a:pPr lvl="0"/>
            <a:r>
              <a:rPr lang="en-US" smtClean="0"/>
              <a:t>Click to edit Master text styles</a:t>
            </a:r>
          </a:p>
        </p:txBody>
      </p:sp>
      <p:sp>
        <p:nvSpPr>
          <p:cNvPr id="5" name="Text Placeholder 2"/>
          <p:cNvSpPr>
            <a:spLocks noGrp="1"/>
          </p:cNvSpPr>
          <p:nvPr>
            <p:ph type="body" sz="quarter" idx="12"/>
          </p:nvPr>
        </p:nvSpPr>
        <p:spPr>
          <a:xfrm>
            <a:off x="971045" y="1359986"/>
            <a:ext cx="7201912" cy="640175"/>
          </a:xfrm>
          <a:prstGeom prst="rect">
            <a:avLst/>
          </a:prstGeom>
        </p:spPr>
        <p:txBody>
          <a:bodyPr lIns="0" tIns="0" rIns="0" bIns="0" anchor="t" anchorCtr="0">
            <a:spAutoFit/>
          </a:bodyPr>
          <a:lstStyle>
            <a:lvl1pPr marL="0" indent="0" algn="l">
              <a:lnSpc>
                <a:spcPct val="160000"/>
              </a:lnSpc>
              <a:spcBef>
                <a:spcPts val="0"/>
              </a:spcBef>
              <a:spcAft>
                <a:spcPts val="0"/>
              </a:spcAft>
              <a:buFontTx/>
              <a:buNone/>
              <a:defRPr sz="2600" baseline="0">
                <a:solidFill>
                  <a:schemeClr val="bg1"/>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3265099952"/>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aturs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71045" y="735731"/>
            <a:ext cx="7201912" cy="553998"/>
          </a:xfrm>
          <a:prstGeom prst="rect">
            <a:avLst/>
          </a:prstGeom>
        </p:spPr>
        <p:txBody>
          <a:bodyPr lIns="0" tIns="0" rIns="0" bIns="0" anchor="b" anchorCtr="0">
            <a:spAutoFit/>
          </a:bodyPr>
          <a:lstStyle>
            <a:lvl1pPr marL="0" indent="0" algn="l">
              <a:lnSpc>
                <a:spcPct val="120000"/>
              </a:lnSpc>
              <a:spcBef>
                <a:spcPts val="0"/>
              </a:spcBef>
              <a:buFontTx/>
              <a:buNone/>
              <a:defRPr sz="3000" baseline="0">
                <a:solidFill>
                  <a:srgbClr val="005A92"/>
                </a:solidFill>
                <a:latin typeface="Century Gothic Bold" charset="0"/>
              </a:defRPr>
            </a:lvl1pPr>
          </a:lstStyle>
          <a:p>
            <a:pPr lvl="0"/>
            <a:r>
              <a:rPr lang="en-US" smtClean="0"/>
              <a:t>Click to edit Master text styles</a:t>
            </a:r>
          </a:p>
        </p:txBody>
      </p:sp>
      <p:sp>
        <p:nvSpPr>
          <p:cNvPr id="5" name="Text Placeholder 2"/>
          <p:cNvSpPr>
            <a:spLocks noGrp="1"/>
          </p:cNvSpPr>
          <p:nvPr>
            <p:ph type="body" sz="quarter" idx="12"/>
          </p:nvPr>
        </p:nvSpPr>
        <p:spPr>
          <a:xfrm>
            <a:off x="971045" y="1359986"/>
            <a:ext cx="7201912" cy="640175"/>
          </a:xfrm>
          <a:prstGeom prst="rect">
            <a:avLst/>
          </a:prstGeom>
        </p:spPr>
        <p:txBody>
          <a:bodyPr lIns="0" tIns="0" rIns="0" bIns="0" anchor="t" anchorCtr="0">
            <a:spAutoFit/>
          </a:bodyPr>
          <a:lstStyle>
            <a:lvl1pPr marL="0" indent="0" algn="l">
              <a:lnSpc>
                <a:spcPct val="160000"/>
              </a:lnSpc>
              <a:spcBef>
                <a:spcPts val="0"/>
              </a:spcBef>
              <a:spcAft>
                <a:spcPts val="0"/>
              </a:spcAft>
              <a:buFontTx/>
              <a:buNone/>
              <a:defRPr sz="2600" baseline="0">
                <a:solidFill>
                  <a:srgbClr val="005A92"/>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2589974943"/>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adaļ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2"/>
          </p:nvPr>
        </p:nvSpPr>
        <p:spPr>
          <a:xfrm>
            <a:off x="628650" y="1769533"/>
            <a:ext cx="7886700" cy="480131"/>
          </a:xfrm>
          <a:prstGeom prst="rect">
            <a:avLst/>
          </a:prstGeom>
        </p:spPr>
        <p:txBody>
          <a:bodyPr lIns="0" tIns="0" rIns="0" bIns="0">
            <a:spAutoFit/>
          </a:bodyPr>
          <a:lstStyle>
            <a:lvl1pPr marL="0" indent="0">
              <a:lnSpc>
                <a:spcPct val="120000"/>
              </a:lnSpc>
              <a:spcBef>
                <a:spcPts val="0"/>
              </a:spcBef>
              <a:buFontTx/>
              <a:buNone/>
              <a:defRPr sz="2600" baseline="0">
                <a:solidFill>
                  <a:schemeClr val="bg1"/>
                </a:solidFill>
                <a:latin typeface="Century Gothic Bold" charset="0"/>
              </a:defRPr>
            </a:lvl1pPr>
            <a:lvl2pPr marL="360000" indent="0">
              <a:lnSpc>
                <a:spcPct val="120000"/>
              </a:lnSpc>
              <a:spcBef>
                <a:spcPts val="0"/>
              </a:spcBef>
              <a:buFontTx/>
              <a:buNone/>
              <a:defRPr sz="2600" baseline="0">
                <a:solidFill>
                  <a:srgbClr val="005A92"/>
                </a:solidFill>
              </a:defRPr>
            </a:lvl2pPr>
            <a:lvl3pPr marL="540000" indent="0">
              <a:lnSpc>
                <a:spcPct val="120000"/>
              </a:lnSpc>
              <a:spcBef>
                <a:spcPts val="0"/>
              </a:spcBef>
              <a:buFontTx/>
              <a:buNone/>
              <a:defRPr baseline="0">
                <a:solidFill>
                  <a:srgbClr val="005A92"/>
                </a:solidFill>
              </a:defRPr>
            </a:lvl3pPr>
            <a:lvl4pPr marL="0" indent="0">
              <a:lnSpc>
                <a:spcPct val="120000"/>
              </a:lnSpc>
              <a:spcBef>
                <a:spcPts val="0"/>
              </a:spcBef>
              <a:buFontTx/>
              <a:buNone/>
              <a:defRPr baseline="0">
                <a:solidFill>
                  <a:srgbClr val="005A92"/>
                </a:solidFill>
              </a:defRPr>
            </a:lvl4pPr>
            <a:lvl5pPr marL="0" indent="0">
              <a:lnSpc>
                <a:spcPct val="120000"/>
              </a:lnSpc>
              <a:spcBef>
                <a:spcPts val="0"/>
              </a:spcBef>
              <a:buFontTx/>
              <a:buNone/>
              <a:defRPr baseline="0">
                <a:solidFill>
                  <a:srgbClr val="005A92"/>
                </a:solidFill>
              </a:defRPr>
            </a:lvl5pPr>
          </a:lstStyle>
          <a:p>
            <a:pPr lvl="0"/>
            <a:r>
              <a:rPr lang="en-US" noProof="0" smtClean="0"/>
              <a:t>Click to edit Master text styles</a:t>
            </a:r>
          </a:p>
        </p:txBody>
      </p:sp>
    </p:spTree>
    <p:extLst>
      <p:ext uri="{BB962C8B-B14F-4D97-AF65-F5344CB8AC3E}">
        <p14:creationId xmlns:p14="http://schemas.microsoft.com/office/powerpoint/2010/main" val="215807380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XT 1_sl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0" i="0" baseline="0">
                <a:solidFill>
                  <a:schemeClr val="bg1"/>
                </a:solidFill>
                <a:latin typeface="Century Gothic Bold" charset="0"/>
              </a:defRPr>
            </a:lvl1pPr>
          </a:lstStyle>
          <a:p>
            <a:pPr lvl="0"/>
            <a:r>
              <a:rPr lang="en-US" smtClean="0"/>
              <a:t>Click to edit Master text styles</a:t>
            </a:r>
          </a:p>
        </p:txBody>
      </p:sp>
      <p:sp>
        <p:nvSpPr>
          <p:cNvPr id="3" name="Content Placeholder 2"/>
          <p:cNvSpPr>
            <a:spLocks noGrp="1"/>
          </p:cNvSpPr>
          <p:nvPr>
            <p:ph idx="1"/>
          </p:nvPr>
        </p:nvSpPr>
        <p:spPr>
          <a:xfrm>
            <a:off x="628650" y="1769533"/>
            <a:ext cx="7886700" cy="369332"/>
          </a:xfrm>
          <a:prstGeom prst="rect">
            <a:avLst/>
          </a:prstGeom>
        </p:spPr>
        <p:txBody>
          <a:bodyPr lIns="0" tIns="0" rIns="0" bIns="0">
            <a:spAutoFit/>
          </a:bodyPr>
          <a:lstStyle>
            <a:lvl1pPr marL="0" indent="0" fontAlgn="t">
              <a:lnSpc>
                <a:spcPct val="120000"/>
              </a:lnSpc>
              <a:spcBef>
                <a:spcPts val="1600"/>
              </a:spcBef>
              <a:buFontTx/>
              <a:buNone/>
              <a:defRPr sz="2000" baseline="0">
                <a:solidFill>
                  <a:srgbClr val="005A92"/>
                </a:solidFill>
              </a:defRPr>
            </a:lvl1pPr>
          </a:lstStyle>
          <a:p>
            <a:pPr lvl="0"/>
            <a:r>
              <a:rPr lang="en-US" smtClean="0"/>
              <a:t>Click to edit Master text styles</a:t>
            </a:r>
          </a:p>
        </p:txBody>
      </p:sp>
    </p:spTree>
    <p:extLst>
      <p:ext uri="{BB962C8B-B14F-4D97-AF65-F5344CB8AC3E}">
        <p14:creationId xmlns:p14="http://schemas.microsoft.com/office/powerpoint/2010/main" val="2014683522"/>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XT 2_slej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0" i="0" baseline="0">
                <a:solidFill>
                  <a:schemeClr val="bg1"/>
                </a:solidFill>
                <a:latin typeface="Century Gothic Bold" charset="0"/>
              </a:defRPr>
            </a:lvl1pPr>
          </a:lstStyle>
          <a:p>
            <a:pPr lvl="0"/>
            <a:r>
              <a:rPr lang="en-US" smtClean="0"/>
              <a:t>Click to edit Master text styles</a:t>
            </a:r>
          </a:p>
        </p:txBody>
      </p:sp>
      <p:sp>
        <p:nvSpPr>
          <p:cNvPr id="3" name="Content Placeholder 2"/>
          <p:cNvSpPr>
            <a:spLocks noGrp="1"/>
          </p:cNvSpPr>
          <p:nvPr>
            <p:ph idx="1"/>
          </p:nvPr>
        </p:nvSpPr>
        <p:spPr>
          <a:xfrm>
            <a:off x="628650" y="1769532"/>
            <a:ext cx="7886700" cy="4529667"/>
          </a:xfrm>
          <a:prstGeom prst="rect">
            <a:avLst/>
          </a:prstGeom>
        </p:spPr>
        <p:txBody>
          <a:bodyPr lIns="0" tIns="0" rIns="0" bIns="0" numCol="2" spcCol="360000">
            <a:noAutofit/>
          </a:bodyPr>
          <a:lstStyle>
            <a:lvl1pPr marL="0" marR="0" indent="0" algn="l" defTabSz="914400" rtl="0" eaLnBrk="1" fontAlgn="t" latinLnBrk="0" hangingPunct="1">
              <a:lnSpc>
                <a:spcPct val="120000"/>
              </a:lnSpc>
              <a:spcBef>
                <a:spcPts val="1600"/>
              </a:spcBef>
              <a:spcAft>
                <a:spcPts val="0"/>
              </a:spcAft>
              <a:buClrTx/>
              <a:buSzTx/>
              <a:buFontTx/>
              <a:buNone/>
              <a:tabLst/>
              <a:defRPr sz="2000" baseline="0">
                <a:solidFill>
                  <a:srgbClr val="005A92"/>
                </a:solidFill>
              </a:defRPr>
            </a:lvl1pPr>
          </a:lstStyle>
          <a:p>
            <a:pPr marL="0" marR="0" lvl="0" indent="0" algn="l" defTabSz="914400" rtl="0" eaLnBrk="1" fontAlgn="t" latinLnBrk="0" hangingPunct="1">
              <a:lnSpc>
                <a:spcPct val="120000"/>
              </a:lnSpc>
              <a:spcBef>
                <a:spcPts val="160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3252669876"/>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ilde ar parakst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0" i="0" baseline="0">
                <a:solidFill>
                  <a:schemeClr val="bg1"/>
                </a:solidFill>
                <a:latin typeface="Century Gothic Bold" charset="0"/>
              </a:defRPr>
            </a:lvl1pPr>
          </a:lstStyle>
          <a:p>
            <a:pPr lvl="0"/>
            <a:r>
              <a:rPr lang="en-US" smtClean="0"/>
              <a:t>Click to edit Master text styles</a:t>
            </a:r>
          </a:p>
        </p:txBody>
      </p:sp>
      <p:sp>
        <p:nvSpPr>
          <p:cNvPr id="3" name="Content Placeholder 2"/>
          <p:cNvSpPr>
            <a:spLocks noGrp="1"/>
          </p:cNvSpPr>
          <p:nvPr>
            <p:ph idx="1"/>
          </p:nvPr>
        </p:nvSpPr>
        <p:spPr>
          <a:xfrm>
            <a:off x="628650" y="1769533"/>
            <a:ext cx="7886700" cy="4212036"/>
          </a:xfrm>
          <a:prstGeom prst="rect">
            <a:avLst/>
          </a:prstGeom>
        </p:spPr>
        <p:txBody>
          <a:bodyPr lIns="0" tIns="0" rIns="0" bIns="0" numCol="2" spcCol="360000">
            <a:noAutofit/>
          </a:bodyPr>
          <a:lstStyle>
            <a:lvl1pPr marL="0" marR="0" indent="0" algn="l" defTabSz="914400" rtl="0" eaLnBrk="1" fontAlgn="t" latinLnBrk="0" hangingPunct="1">
              <a:lnSpc>
                <a:spcPct val="120000"/>
              </a:lnSpc>
              <a:spcBef>
                <a:spcPts val="1600"/>
              </a:spcBef>
              <a:spcAft>
                <a:spcPts val="0"/>
              </a:spcAft>
              <a:buClrTx/>
              <a:buSzTx/>
              <a:buFontTx/>
              <a:buNone/>
              <a:tabLst/>
              <a:defRPr sz="2000" baseline="0">
                <a:solidFill>
                  <a:srgbClr val="005A92"/>
                </a:solidFill>
              </a:defRPr>
            </a:lvl1pPr>
          </a:lstStyle>
          <a:p>
            <a:pPr marL="0" marR="0" lvl="0" indent="0" algn="l" defTabSz="914400" rtl="0" eaLnBrk="1" fontAlgn="t" latinLnBrk="0" hangingPunct="1">
              <a:lnSpc>
                <a:spcPct val="120000"/>
              </a:lnSpc>
              <a:spcBef>
                <a:spcPts val="1600"/>
              </a:spcBef>
              <a:spcAft>
                <a:spcPts val="0"/>
              </a:spcAft>
              <a:buClrTx/>
              <a:buSzTx/>
              <a:buFontTx/>
              <a:buNone/>
              <a:tabLst/>
              <a:defRPr/>
            </a:pPr>
            <a:r>
              <a:rPr lang="en-US" smtClean="0"/>
              <a:t>Click to edit Master text styles</a:t>
            </a:r>
          </a:p>
        </p:txBody>
      </p:sp>
      <p:sp>
        <p:nvSpPr>
          <p:cNvPr id="4" name="Text Placeholder 2"/>
          <p:cNvSpPr>
            <a:spLocks noGrp="1"/>
          </p:cNvSpPr>
          <p:nvPr>
            <p:ph type="body" sz="quarter" idx="11"/>
          </p:nvPr>
        </p:nvSpPr>
        <p:spPr>
          <a:xfrm>
            <a:off x="628650" y="6027734"/>
            <a:ext cx="7886701" cy="369332"/>
          </a:xfrm>
          <a:prstGeom prst="rect">
            <a:avLst/>
          </a:prstGeom>
        </p:spPr>
        <p:txBody>
          <a:bodyPr wrap="square" lIns="0" tIns="0" rIns="0" bIns="0" anchor="b" anchorCtr="0">
            <a:spAutoFit/>
          </a:bodyPr>
          <a:lstStyle>
            <a:lvl1pPr marL="0" indent="0" algn="l">
              <a:lnSpc>
                <a:spcPct val="150000"/>
              </a:lnSpc>
              <a:spcBef>
                <a:spcPts val="0"/>
              </a:spcBef>
              <a:buFontTx/>
              <a:buNone/>
              <a:defRPr sz="1600" baseline="0">
                <a:solidFill>
                  <a:srgbClr val="005A92"/>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1452193326"/>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iela Bilde ar parakst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68215"/>
            <a:ext cx="9144000" cy="5313354"/>
          </a:xfrm>
          <a:prstGeom prst="rect">
            <a:avLst/>
          </a:prstGeom>
        </p:spPr>
        <p:txBody>
          <a:bodyPr lIns="0" tIns="0" rIns="0" bIns="0" numCol="2" spcCol="360000">
            <a:noAutofit/>
          </a:bodyPr>
          <a:lstStyle>
            <a:lvl1pPr marL="0" marR="0" indent="0" algn="l" defTabSz="914400" rtl="0" eaLnBrk="1" fontAlgn="t" latinLnBrk="0" hangingPunct="1">
              <a:lnSpc>
                <a:spcPct val="120000"/>
              </a:lnSpc>
              <a:spcBef>
                <a:spcPts val="1600"/>
              </a:spcBef>
              <a:spcAft>
                <a:spcPts val="0"/>
              </a:spcAft>
              <a:buClrTx/>
              <a:buSzTx/>
              <a:buFontTx/>
              <a:buNone/>
              <a:tabLst/>
              <a:defRPr sz="2000" baseline="0">
                <a:solidFill>
                  <a:srgbClr val="005A92"/>
                </a:solidFill>
              </a:defRPr>
            </a:lvl1pPr>
          </a:lstStyle>
          <a:p>
            <a:pPr marL="0" marR="0" lvl="0" indent="0" algn="l" defTabSz="914400" rtl="0" eaLnBrk="1" fontAlgn="t" latinLnBrk="0" hangingPunct="1">
              <a:lnSpc>
                <a:spcPct val="120000"/>
              </a:lnSpc>
              <a:spcBef>
                <a:spcPts val="1600"/>
              </a:spcBef>
              <a:spcAft>
                <a:spcPts val="0"/>
              </a:spcAft>
              <a:buClrTx/>
              <a:buSzTx/>
              <a:buFontTx/>
              <a:buNone/>
              <a:tabLst/>
              <a:defRPr/>
            </a:pPr>
            <a:r>
              <a:rPr lang="en-US" smtClean="0"/>
              <a:t>Click to edit Master text styles</a:t>
            </a:r>
          </a:p>
        </p:txBody>
      </p:sp>
      <p:sp>
        <p:nvSpPr>
          <p:cNvPr id="4" name="Text Placeholder 2"/>
          <p:cNvSpPr>
            <a:spLocks noGrp="1"/>
          </p:cNvSpPr>
          <p:nvPr>
            <p:ph type="body" sz="quarter" idx="11"/>
          </p:nvPr>
        </p:nvSpPr>
        <p:spPr>
          <a:xfrm>
            <a:off x="628650" y="6027734"/>
            <a:ext cx="7886701" cy="369332"/>
          </a:xfrm>
          <a:prstGeom prst="rect">
            <a:avLst/>
          </a:prstGeom>
        </p:spPr>
        <p:txBody>
          <a:bodyPr wrap="square" lIns="0" tIns="0" rIns="0" bIns="0" anchor="b" anchorCtr="0">
            <a:spAutoFit/>
          </a:bodyPr>
          <a:lstStyle>
            <a:lvl1pPr marL="0" indent="0" algn="l">
              <a:lnSpc>
                <a:spcPct val="150000"/>
              </a:lnSpc>
              <a:spcBef>
                <a:spcPts val="0"/>
              </a:spcBef>
              <a:buFontTx/>
              <a:buNone/>
              <a:defRPr sz="1600" baseline="0">
                <a:solidFill>
                  <a:srgbClr val="005A92"/>
                </a:solidFill>
                <a:latin typeface="Century Gothic" charset="0"/>
              </a:defRPr>
            </a:lvl1pPr>
          </a:lstStyle>
          <a:p>
            <a:pPr lvl="0"/>
            <a:r>
              <a:rPr lang="en-US" smtClean="0"/>
              <a:t>Click to edit Master text styles</a:t>
            </a:r>
          </a:p>
        </p:txBody>
      </p:sp>
    </p:spTree>
    <p:extLst>
      <p:ext uri="{BB962C8B-B14F-4D97-AF65-F5344CB8AC3E}">
        <p14:creationId xmlns:p14="http://schemas.microsoft.com/office/powerpoint/2010/main" val="903931640"/>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iela 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80992"/>
          </a:xfrm>
          <a:prstGeom prst="rect">
            <a:avLst/>
          </a:prstGeom>
        </p:spPr>
        <p:txBody>
          <a:bodyPr lIns="0" tIns="0" rIns="0" bIns="0" numCol="2" spcCol="360000">
            <a:noAutofit/>
          </a:bodyPr>
          <a:lstStyle>
            <a:lvl1pPr marL="0" marR="0" indent="0" algn="l" defTabSz="914400" rtl="0" eaLnBrk="1" fontAlgn="t" latinLnBrk="0" hangingPunct="1">
              <a:lnSpc>
                <a:spcPct val="120000"/>
              </a:lnSpc>
              <a:spcBef>
                <a:spcPts val="1600"/>
              </a:spcBef>
              <a:spcAft>
                <a:spcPts val="0"/>
              </a:spcAft>
              <a:buClrTx/>
              <a:buSzTx/>
              <a:buFontTx/>
              <a:buNone/>
              <a:tabLst/>
              <a:defRPr sz="2000" baseline="0">
                <a:solidFill>
                  <a:srgbClr val="005A92"/>
                </a:solidFill>
              </a:defRPr>
            </a:lvl1pPr>
          </a:lstStyle>
          <a:p>
            <a:pPr marL="0" marR="0" lvl="0" indent="0" algn="l" defTabSz="914400" rtl="0" eaLnBrk="1" fontAlgn="t" latinLnBrk="0" hangingPunct="1">
              <a:lnSpc>
                <a:spcPct val="120000"/>
              </a:lnSpc>
              <a:spcBef>
                <a:spcPts val="160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1676143219"/>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XT_līmeņi 1_sl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1" hasCustomPrompt="1"/>
          </p:nvPr>
        </p:nvSpPr>
        <p:spPr>
          <a:xfrm>
            <a:off x="628650" y="1769533"/>
            <a:ext cx="7886700" cy="3683000"/>
          </a:xfrm>
          <a:prstGeom prst="rect">
            <a:avLst/>
          </a:prstGeom>
        </p:spPr>
        <p:txBody>
          <a:bodyPr lIns="0" tIns="0" rIns="0" bIns="0"/>
          <a:lstStyle>
            <a:lvl1pPr marL="0" indent="0" fontAlgn="t">
              <a:lnSpc>
                <a:spcPct val="120000"/>
              </a:lnSpc>
              <a:spcBef>
                <a:spcPts val="1600"/>
              </a:spcBef>
              <a:buFontTx/>
              <a:buNone/>
              <a:defRPr sz="2600" baseline="0">
                <a:solidFill>
                  <a:srgbClr val="005A92"/>
                </a:solidFill>
                <a:latin typeface="Century Gothic Bold" charset="0"/>
              </a:defRPr>
            </a:lvl1pPr>
            <a:lvl2pPr marL="360000" indent="-360000" fontAlgn="t">
              <a:lnSpc>
                <a:spcPct val="120000"/>
              </a:lnSpc>
              <a:spcBef>
                <a:spcPts val="0"/>
              </a:spcBef>
              <a:buClr>
                <a:srgbClr val="005A92"/>
              </a:buClr>
              <a:buFont typeface="Arial" charset="0"/>
              <a:buChar char="•"/>
              <a:defRPr sz="2600" baseline="0">
                <a:solidFill>
                  <a:srgbClr val="005A92"/>
                </a:solidFill>
              </a:defRPr>
            </a:lvl2pPr>
            <a:lvl3pPr marL="720000" indent="-360000" fontAlgn="t">
              <a:lnSpc>
                <a:spcPct val="120000"/>
              </a:lnSpc>
              <a:spcBef>
                <a:spcPts val="0"/>
              </a:spcBef>
              <a:buClr>
                <a:srgbClr val="005A92"/>
              </a:buClr>
              <a:buFont typeface="Wingdings" charset="2"/>
              <a:buChar char="§"/>
              <a:defRPr baseline="0">
                <a:solidFill>
                  <a:srgbClr val="005A92"/>
                </a:solidFill>
              </a:defRPr>
            </a:lvl3pPr>
            <a:lvl4pPr marL="0" indent="0">
              <a:lnSpc>
                <a:spcPct val="120000"/>
              </a:lnSpc>
              <a:spcBef>
                <a:spcPts val="0"/>
              </a:spcBef>
              <a:buFontTx/>
              <a:buNone/>
              <a:defRPr baseline="0">
                <a:solidFill>
                  <a:srgbClr val="005A92"/>
                </a:solidFill>
              </a:defRPr>
            </a:lvl4pPr>
            <a:lvl5pPr marL="0" indent="0">
              <a:lnSpc>
                <a:spcPct val="120000"/>
              </a:lnSpc>
              <a:spcBef>
                <a:spcPts val="0"/>
              </a:spcBef>
              <a:buFontTx/>
              <a:buNone/>
              <a:defRPr baseline="0">
                <a:solidFill>
                  <a:srgbClr val="005A92"/>
                </a:solidFill>
              </a:defRPr>
            </a:lvl5pPr>
          </a:lstStyle>
          <a:p>
            <a:pPr lvl="0"/>
            <a:r>
              <a:rPr lang="en-US" noProof="0" dirty="0" smtClean="0"/>
              <a:t>First level</a:t>
            </a:r>
          </a:p>
          <a:p>
            <a:pPr lvl="1"/>
            <a:r>
              <a:rPr lang="en-US" noProof="0" dirty="0" smtClean="0"/>
              <a:t>Second level</a:t>
            </a:r>
          </a:p>
          <a:p>
            <a:pPr lvl="2"/>
            <a:r>
              <a:rPr lang="en-US" noProof="0" dirty="0" smtClean="0"/>
              <a:t>Third level</a:t>
            </a:r>
          </a:p>
          <a:p>
            <a:pPr lvl="0"/>
            <a:r>
              <a:rPr lang="en-US" noProof="0" dirty="0" smtClean="0"/>
              <a:t>First level</a:t>
            </a:r>
          </a:p>
          <a:p>
            <a:pPr lvl="1"/>
            <a:r>
              <a:rPr lang="en-US" noProof="0" dirty="0" smtClean="0"/>
              <a:t>Second level</a:t>
            </a:r>
          </a:p>
          <a:p>
            <a:pPr lvl="2"/>
            <a:r>
              <a:rPr lang="en-US" noProof="0" dirty="0" smtClean="0"/>
              <a:t>Third level</a:t>
            </a:r>
          </a:p>
          <a:p>
            <a:pPr lvl="2"/>
            <a:endParaRPr lang="en-US" noProof="0" dirty="0" smtClean="0"/>
          </a:p>
        </p:txBody>
      </p:sp>
      <p:sp>
        <p:nvSpPr>
          <p:cNvPr id="5"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0" i="0" baseline="0">
                <a:solidFill>
                  <a:schemeClr val="bg1"/>
                </a:solidFill>
                <a:latin typeface="Century Gothic Bold" charset="0"/>
              </a:defRPr>
            </a:lvl1pPr>
          </a:lstStyle>
          <a:p>
            <a:pPr lvl="0"/>
            <a:r>
              <a:rPr lang="en-US" smtClean="0"/>
              <a:t>Click to edit Master text styles</a:t>
            </a:r>
          </a:p>
        </p:txBody>
      </p:sp>
    </p:spTree>
    <p:extLst>
      <p:ext uri="{BB962C8B-B14F-4D97-AF65-F5344CB8AC3E}">
        <p14:creationId xmlns:p14="http://schemas.microsoft.com/office/powerpoint/2010/main" val="3730884432"/>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Uzskaitījums 1_sl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0853" y="186118"/>
            <a:ext cx="8642294" cy="493614"/>
          </a:xfrm>
          <a:prstGeom prst="rect">
            <a:avLst/>
          </a:prstGeom>
        </p:spPr>
        <p:txBody>
          <a:bodyPr lIns="0" tIns="0" rIns="0" bIns="0">
            <a:spAutoFit/>
          </a:bodyPr>
          <a:lstStyle>
            <a:lvl1pPr marL="0" indent="0" algn="l">
              <a:lnSpc>
                <a:spcPct val="120000"/>
              </a:lnSpc>
              <a:buFontTx/>
              <a:buNone/>
              <a:defRPr sz="2600" b="1" i="0" baseline="0">
                <a:solidFill>
                  <a:schemeClr val="bg1"/>
                </a:solidFill>
                <a:latin typeface="Century Gothic" charset="0"/>
              </a:defRPr>
            </a:lvl1pPr>
          </a:lstStyle>
          <a:p>
            <a:pPr lvl="0"/>
            <a:r>
              <a:rPr lang="en-US" smtClean="0"/>
              <a:t>Click to edit Master text styles</a:t>
            </a:r>
          </a:p>
        </p:txBody>
      </p:sp>
      <p:sp>
        <p:nvSpPr>
          <p:cNvPr id="3" name="Content Placeholder 2"/>
          <p:cNvSpPr>
            <a:spLocks noGrp="1"/>
          </p:cNvSpPr>
          <p:nvPr>
            <p:ph idx="1"/>
          </p:nvPr>
        </p:nvSpPr>
        <p:spPr>
          <a:xfrm>
            <a:off x="628650" y="1769533"/>
            <a:ext cx="7886700" cy="369332"/>
          </a:xfrm>
          <a:prstGeom prst="rect">
            <a:avLst/>
          </a:prstGeom>
        </p:spPr>
        <p:txBody>
          <a:bodyPr lIns="0" tIns="0" rIns="0" bIns="0">
            <a:spAutoFit/>
          </a:bodyPr>
          <a:lstStyle>
            <a:lvl1pPr marL="360000" indent="-360000" defTabSz="360000" fontAlgn="t">
              <a:lnSpc>
                <a:spcPct val="120000"/>
              </a:lnSpc>
              <a:spcBef>
                <a:spcPts val="1600"/>
              </a:spcBef>
              <a:buClr>
                <a:srgbClr val="005A92"/>
              </a:buClr>
              <a:buSzPct val="150000"/>
              <a:buFont typeface="Wingdings" charset="2"/>
              <a:buChar char="§"/>
              <a:defRPr sz="2000" baseline="0">
                <a:solidFill>
                  <a:srgbClr val="005A92"/>
                </a:solidFill>
              </a:defRPr>
            </a:lvl1pPr>
          </a:lstStyle>
          <a:p>
            <a:pPr lvl="0"/>
            <a:r>
              <a:rPr lang="en-US" smtClean="0"/>
              <a:t>Click to edit Master text styles</a:t>
            </a:r>
          </a:p>
        </p:txBody>
      </p:sp>
    </p:spTree>
    <p:extLst>
      <p:ext uri="{BB962C8B-B14F-4D97-AF65-F5344CB8AC3E}">
        <p14:creationId xmlns:p14="http://schemas.microsoft.com/office/powerpoint/2010/main" val="33371958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0" Type="http://schemas.openxmlformats.org/officeDocument/2006/relationships/theme" Target="../theme/theme10.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10" Type="http://schemas.openxmlformats.org/officeDocument/2006/relationships/slideLayout" Target="../slideLayouts/slideLayout162.xml"/><Relationship Id="rId19" Type="http://schemas.openxmlformats.org/officeDocument/2006/relationships/slideLayout" Target="../slideLayouts/slideLayout171.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9.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theme" Target="../theme/theme11.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theme" Target="../theme/theme4.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theme" Target="../theme/theme5.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19" Type="http://schemas.openxmlformats.org/officeDocument/2006/relationships/theme" Target="../theme/theme6.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theme" Target="../theme/theme7.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10" Type="http://schemas.openxmlformats.org/officeDocument/2006/relationships/slideLayout" Target="../slideLayouts/slideLayout132.xml"/><Relationship Id="rId19" Type="http://schemas.openxmlformats.org/officeDocument/2006/relationships/theme" Target="../theme/theme8.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theme" Target="../theme/theme9.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image" Target="../media/image9.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5123"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defTabSz="457200" fontAlgn="base">
              <a:spcBef>
                <a:spcPct val="0"/>
              </a:spcBef>
              <a:spcAft>
                <a:spcPct val="0"/>
              </a:spcAft>
              <a:defRPr/>
            </a:pPr>
            <a:fld id="{45404A55-919B-4AEA-A29F-090DF16232C8}" type="datetimeFigureOut">
              <a:rPr lang="en-US" altLang="lv-LV">
                <a:ea typeface="ヒラギノ角ゴ Pro W3" pitchFamily="122" charset="-128"/>
              </a:rPr>
              <a:pPr defTabSz="457200" fontAlgn="base">
                <a:spcBef>
                  <a:spcPct val="0"/>
                </a:spcBef>
                <a:spcAft>
                  <a:spcPct val="0"/>
                </a:spcAft>
                <a:defRPr/>
              </a:pPr>
              <a:t>3/20/2017</a:t>
            </a:fld>
            <a:endParaRPr lang="en-US" altLang="lv-LV">
              <a:ea typeface="ヒラギノ角ゴ Pro W3" pitchFamily="122" charset="-128"/>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defTabSz="457200" fontAlgn="base">
              <a:spcBef>
                <a:spcPct val="0"/>
              </a:spcBef>
              <a:spcAft>
                <a:spcPct val="0"/>
              </a:spcAft>
              <a:defRPr/>
            </a:pPr>
            <a:endParaRPr lang="en-US">
              <a:ea typeface="ヒラギノ角ゴ Pro W3" pitchFamily="122" charset="-128"/>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defTabSz="457200" fontAlgn="base">
              <a:spcBef>
                <a:spcPct val="0"/>
              </a:spcBef>
              <a:spcAft>
                <a:spcPct val="0"/>
              </a:spcAft>
              <a:defRPr/>
            </a:pPr>
            <a:fld id="{17A08BCC-6F6A-497D-98B5-BA2D68682CF4}" type="slidenum">
              <a:rPr lang="en-US" altLang="lv-LV">
                <a:ea typeface="ヒラギノ角ゴ Pro W3" pitchFamily="122" charset="-128"/>
              </a:rPr>
              <a:pPr defTabSz="457200" fontAlgn="base">
                <a:spcBef>
                  <a:spcPct val="0"/>
                </a:spcBef>
                <a:spcAft>
                  <a:spcPct val="0"/>
                </a:spcAft>
                <a:defRPr/>
              </a:pPr>
              <a:t>‹#›</a:t>
            </a:fld>
            <a:endParaRPr lang="en-US" altLang="lv-LV">
              <a:ea typeface="ヒラギノ角ゴ Pro W3" pitchFamily="122" charset="-128"/>
            </a:endParaRPr>
          </a:p>
        </p:txBody>
      </p:sp>
    </p:spTree>
    <p:extLst>
      <p:ext uri="{BB962C8B-B14F-4D97-AF65-F5344CB8AC3E}">
        <p14:creationId xmlns:p14="http://schemas.microsoft.com/office/powerpoint/2010/main" val="838499812"/>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660765"/>
      </p:ext>
    </p:extLst>
  </p:cSld>
  <p:clrMap bg1="lt1" tx1="dk1" bg2="lt2" tx2="dk2" accent1="accent1" accent2="accent2" accent3="accent3" accent4="accent4" accent5="accent5" accent6="accent6" hlink="hlink" folHlink="folHlink"/>
  <p:sldLayoutIdLst>
    <p:sldLayoutId id="2147484675" r:id="rId1"/>
    <p:sldLayoutId id="2147484676" r:id="rId2"/>
    <p:sldLayoutId id="2147484677" r:id="rId3"/>
    <p:sldLayoutId id="2147484678" r:id="rId4"/>
    <p:sldLayoutId id="2147484679" r:id="rId5"/>
    <p:sldLayoutId id="2147484680" r:id="rId6"/>
    <p:sldLayoutId id="2147484681" r:id="rId7"/>
    <p:sldLayoutId id="2147484682" r:id="rId8"/>
    <p:sldLayoutId id="2147484683" r:id="rId9"/>
    <p:sldLayoutId id="2147484684" r:id="rId10"/>
    <p:sldLayoutId id="2147484685" r:id="rId11"/>
    <p:sldLayoutId id="2147484686" r:id="rId12"/>
    <p:sldLayoutId id="2147484687" r:id="rId13"/>
    <p:sldLayoutId id="2147484688" r:id="rId14"/>
    <p:sldLayoutId id="2147484689" r:id="rId15"/>
    <p:sldLayoutId id="2147484690" r:id="rId16"/>
    <p:sldLayoutId id="2147484691" r:id="rId17"/>
    <p:sldLayoutId id="2147484692" r:id="rId18"/>
    <p:sldLayoutId id="2147484693" r:id="rId19"/>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entury Gothic" pitchFamily="34" charset="0"/>
        </a:defRPr>
      </a:lvl2pPr>
      <a:lvl3pPr algn="l" rtl="0" eaLnBrk="0" fontAlgn="base" hangingPunct="0">
        <a:lnSpc>
          <a:spcPct val="90000"/>
        </a:lnSpc>
        <a:spcBef>
          <a:spcPct val="0"/>
        </a:spcBef>
        <a:spcAft>
          <a:spcPct val="0"/>
        </a:spcAft>
        <a:defRPr sz="4400">
          <a:solidFill>
            <a:schemeClr val="tx1"/>
          </a:solidFill>
          <a:latin typeface="Century Gothic" pitchFamily="34" charset="0"/>
        </a:defRPr>
      </a:lvl3pPr>
      <a:lvl4pPr algn="l" rtl="0" eaLnBrk="0" fontAlgn="base" hangingPunct="0">
        <a:lnSpc>
          <a:spcPct val="90000"/>
        </a:lnSpc>
        <a:spcBef>
          <a:spcPct val="0"/>
        </a:spcBef>
        <a:spcAft>
          <a:spcPct val="0"/>
        </a:spcAft>
        <a:defRPr sz="4400">
          <a:solidFill>
            <a:schemeClr val="tx1"/>
          </a:solidFill>
          <a:latin typeface="Century Gothic" pitchFamily="34" charset="0"/>
        </a:defRPr>
      </a:lvl4pPr>
      <a:lvl5pPr algn="l" rtl="0" eaLnBrk="0" fontAlgn="base" hangingPunct="0">
        <a:lnSpc>
          <a:spcPct val="90000"/>
        </a:lnSpc>
        <a:spcBef>
          <a:spcPct val="0"/>
        </a:spcBef>
        <a:spcAft>
          <a:spcPct val="0"/>
        </a:spcAft>
        <a:defRPr sz="4400">
          <a:solidFill>
            <a:schemeClr val="tx1"/>
          </a:solidFill>
          <a:latin typeface="Century Gothic" pitchFamily="34" charset="0"/>
        </a:defRPr>
      </a:lvl5pPr>
      <a:lvl6pPr marL="457200" algn="l" rtl="0" fontAlgn="base">
        <a:lnSpc>
          <a:spcPct val="90000"/>
        </a:lnSpc>
        <a:spcBef>
          <a:spcPct val="0"/>
        </a:spcBef>
        <a:spcAft>
          <a:spcPct val="0"/>
        </a:spcAft>
        <a:defRPr sz="4400">
          <a:solidFill>
            <a:schemeClr val="tx1"/>
          </a:solidFill>
          <a:latin typeface="Century Gothic" pitchFamily="34" charset="0"/>
        </a:defRPr>
      </a:lvl6pPr>
      <a:lvl7pPr marL="914400" algn="l" rtl="0" fontAlgn="base">
        <a:lnSpc>
          <a:spcPct val="90000"/>
        </a:lnSpc>
        <a:spcBef>
          <a:spcPct val="0"/>
        </a:spcBef>
        <a:spcAft>
          <a:spcPct val="0"/>
        </a:spcAft>
        <a:defRPr sz="4400">
          <a:solidFill>
            <a:schemeClr val="tx1"/>
          </a:solidFill>
          <a:latin typeface="Century Gothic" pitchFamily="34" charset="0"/>
        </a:defRPr>
      </a:lvl7pPr>
      <a:lvl8pPr marL="1371600" algn="l" rtl="0" fontAlgn="base">
        <a:lnSpc>
          <a:spcPct val="90000"/>
        </a:lnSpc>
        <a:spcBef>
          <a:spcPct val="0"/>
        </a:spcBef>
        <a:spcAft>
          <a:spcPct val="0"/>
        </a:spcAft>
        <a:defRPr sz="4400">
          <a:solidFill>
            <a:schemeClr val="tx1"/>
          </a:solidFill>
          <a:latin typeface="Century Gothic" pitchFamily="34" charset="0"/>
        </a:defRPr>
      </a:lvl8pPr>
      <a:lvl9pPr marL="1828800" algn="l" rtl="0" fontAlgn="base">
        <a:lnSpc>
          <a:spcPct val="90000"/>
        </a:lnSpc>
        <a:spcBef>
          <a:spcPct val="0"/>
        </a:spcBef>
        <a:spcAft>
          <a:spcPct val="0"/>
        </a:spcAft>
        <a:defRPr sz="4400">
          <a:solidFill>
            <a:schemeClr val="tx1"/>
          </a:solidFill>
          <a:latin typeface="Century Gothic"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Click to edit Master title style</a:t>
            </a:r>
            <a:endParaRPr lang="en-GB" altLang="lv-LV"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endParaRPr lang="en-GB" altLang="lv-LV"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CE38620-9AA2-401E-8286-53E38FF37B00}" type="datetimeFigureOut">
              <a:rPr lang="en-GB">
                <a:solidFill>
                  <a:prstClr val="black">
                    <a:tint val="75000"/>
                  </a:prstClr>
                </a:solidFill>
              </a:rPr>
              <a:pPr>
                <a:defRPr/>
              </a:pPr>
              <a:t>20/03/2017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D70BABCC-3BB8-4E40-A9A0-72D60C16003B}" type="slidenum">
              <a:rPr lang="en-GB" altLang="lv-LV"/>
              <a:pPr fontAlgn="base">
                <a:spcBef>
                  <a:spcPct val="0"/>
                </a:spcBef>
                <a:spcAft>
                  <a:spcPct val="0"/>
                </a:spcAft>
                <a:defRPr/>
              </a:pPr>
              <a:t>‹#›</a:t>
            </a:fld>
            <a:endParaRPr lang="en-GB" altLang="lv-LV"/>
          </a:p>
        </p:txBody>
      </p:sp>
    </p:spTree>
    <p:extLst>
      <p:ext uri="{BB962C8B-B14F-4D97-AF65-F5344CB8AC3E}">
        <p14:creationId xmlns:p14="http://schemas.microsoft.com/office/powerpoint/2010/main" val="2761941134"/>
      </p:ext>
    </p:extLst>
  </p:cSld>
  <p:clrMap bg1="lt1" tx1="dk1" bg2="lt2" tx2="dk2" accent1="accent1" accent2="accent2" accent3="accent3" accent4="accent4" accent5="accent5" accent6="accent6" hlink="hlink" folHlink="folHlink"/>
  <p:sldLayoutIdLst>
    <p:sldLayoutId id="2147484695" r:id="rId1"/>
    <p:sldLayoutId id="2147484696" r:id="rId2"/>
    <p:sldLayoutId id="2147484697" r:id="rId3"/>
    <p:sldLayoutId id="2147484698" r:id="rId4"/>
    <p:sldLayoutId id="2147484699" r:id="rId5"/>
    <p:sldLayoutId id="2147484700" r:id="rId6"/>
    <p:sldLayoutId id="2147484701" r:id="rId7"/>
    <p:sldLayoutId id="2147484702" r:id="rId8"/>
    <p:sldLayoutId id="2147484703" r:id="rId9"/>
    <p:sldLayoutId id="2147484704" r:id="rId10"/>
    <p:sldLayoutId id="214748470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770157"/>
      </p:ext>
    </p:extLst>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 id="2147484500" r:id="rId12"/>
    <p:sldLayoutId id="2147484501" r:id="rId13"/>
    <p:sldLayoutId id="2147484502" r:id="rId14"/>
    <p:sldLayoutId id="2147484503" r:id="rId15"/>
    <p:sldLayoutId id="2147484504" r:id="rId16"/>
    <p:sldLayoutId id="2147484505" r:id="rId17"/>
    <p:sldLayoutId id="2147484506" r:id="rId1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399394"/>
      </p:ext>
    </p:extLst>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 id="2147484520" r:id="rId12"/>
    <p:sldLayoutId id="2147484521" r:id="rId13"/>
    <p:sldLayoutId id="2147484522" r:id="rId14"/>
    <p:sldLayoutId id="2147484523" r:id="rId15"/>
    <p:sldLayoutId id="2147484524" r:id="rId16"/>
    <p:sldLayoutId id="2147484525" r:id="rId17"/>
    <p:sldLayoutId id="2147484526" r:id="rId1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234545"/>
      </p:ext>
    </p:extLst>
  </p:cSld>
  <p:clrMap bg1="lt1" tx1="dk1" bg2="lt2" tx2="dk2" accent1="accent1" accent2="accent2" accent3="accent3" accent4="accent4" accent5="accent5" accent6="accent6" hlink="hlink" folHlink="folHlink"/>
  <p:sldLayoutIdLst>
    <p:sldLayoutId id="2147484528" r:id="rId1"/>
    <p:sldLayoutId id="2147484529" r:id="rId2"/>
    <p:sldLayoutId id="2147484530" r:id="rId3"/>
    <p:sldLayoutId id="2147484531" r:id="rId4"/>
    <p:sldLayoutId id="2147484532" r:id="rId5"/>
    <p:sldLayoutId id="2147484533" r:id="rId6"/>
    <p:sldLayoutId id="2147484534" r:id="rId7"/>
    <p:sldLayoutId id="2147484535" r:id="rId8"/>
    <p:sldLayoutId id="2147484536" r:id="rId9"/>
    <p:sldLayoutId id="2147484537" r:id="rId10"/>
    <p:sldLayoutId id="2147484538" r:id="rId11"/>
    <p:sldLayoutId id="2147484539" r:id="rId12"/>
    <p:sldLayoutId id="2147484540" r:id="rId13"/>
    <p:sldLayoutId id="2147484541" r:id="rId14"/>
    <p:sldLayoutId id="2147484542" r:id="rId15"/>
    <p:sldLayoutId id="2147484543" r:id="rId16"/>
    <p:sldLayoutId id="2147484544" r:id="rId17"/>
    <p:sldLayoutId id="2147484545" r:id="rId18"/>
    <p:sldLayoutId id="2147484546" r:id="rId1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892177"/>
      </p:ext>
    </p:extLst>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 id="2147484556" r:id="rId9"/>
    <p:sldLayoutId id="2147484557" r:id="rId10"/>
    <p:sldLayoutId id="2147484558" r:id="rId11"/>
    <p:sldLayoutId id="2147484559" r:id="rId12"/>
    <p:sldLayoutId id="2147484560" r:id="rId13"/>
    <p:sldLayoutId id="2147484561" r:id="rId14"/>
    <p:sldLayoutId id="2147484562" r:id="rId15"/>
    <p:sldLayoutId id="2147484563" r:id="rId16"/>
    <p:sldLayoutId id="2147484564" r:id="rId17"/>
    <p:sldLayoutId id="2147484565" r:id="rId18"/>
    <p:sldLayoutId id="2147484566" r:id="rId1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476593"/>
      </p:ext>
    </p:extLst>
  </p:cSld>
  <p:clrMap bg1="lt1" tx1="dk1" bg2="lt2" tx2="dk2" accent1="accent1" accent2="accent2" accent3="accent3" accent4="accent4" accent5="accent5" accent6="accent6" hlink="hlink" folHlink="folHlink"/>
  <p:sldLayoutIdLst>
    <p:sldLayoutId id="2147484568" r:id="rId1"/>
    <p:sldLayoutId id="2147484569" r:id="rId2"/>
    <p:sldLayoutId id="2147484570" r:id="rId3"/>
    <p:sldLayoutId id="2147484571" r:id="rId4"/>
    <p:sldLayoutId id="2147484572" r:id="rId5"/>
    <p:sldLayoutId id="2147484573" r:id="rId6"/>
    <p:sldLayoutId id="2147484574" r:id="rId7"/>
    <p:sldLayoutId id="2147484575" r:id="rId8"/>
    <p:sldLayoutId id="2147484576" r:id="rId9"/>
    <p:sldLayoutId id="2147484577" r:id="rId10"/>
    <p:sldLayoutId id="2147484578" r:id="rId11"/>
    <p:sldLayoutId id="2147484579" r:id="rId12"/>
    <p:sldLayoutId id="2147484580" r:id="rId13"/>
    <p:sldLayoutId id="2147484581" r:id="rId14"/>
    <p:sldLayoutId id="2147484582" r:id="rId15"/>
    <p:sldLayoutId id="2147484583" r:id="rId16"/>
    <p:sldLayoutId id="2147484584" r:id="rId17"/>
    <p:sldLayoutId id="2147484585" r:id="rId1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8995229"/>
      </p:ext>
    </p:extLst>
  </p:cSld>
  <p:clrMap bg1="lt1" tx1="dk1" bg2="lt2" tx2="dk2" accent1="accent1" accent2="accent2" accent3="accent3" accent4="accent4" accent5="accent5" accent6="accent6" hlink="hlink" folHlink="folHlink"/>
  <p:sldLayoutIdLst>
    <p:sldLayoutId id="2147484587" r:id="rId1"/>
    <p:sldLayoutId id="2147484588" r:id="rId2"/>
    <p:sldLayoutId id="2147484589" r:id="rId3"/>
    <p:sldLayoutId id="2147484590" r:id="rId4"/>
    <p:sldLayoutId id="2147484591" r:id="rId5"/>
    <p:sldLayoutId id="2147484592" r:id="rId6"/>
    <p:sldLayoutId id="2147484593" r:id="rId7"/>
    <p:sldLayoutId id="2147484594" r:id="rId8"/>
    <p:sldLayoutId id="2147484595" r:id="rId9"/>
    <p:sldLayoutId id="2147484596" r:id="rId10"/>
    <p:sldLayoutId id="2147484597" r:id="rId11"/>
    <p:sldLayoutId id="2147484598" r:id="rId12"/>
    <p:sldLayoutId id="2147484599" r:id="rId13"/>
    <p:sldLayoutId id="2147484600" r:id="rId14"/>
    <p:sldLayoutId id="2147484601" r:id="rId15"/>
    <p:sldLayoutId id="2147484602" r:id="rId16"/>
    <p:sldLayoutId id="2147484603" r:id="rId17"/>
    <p:sldLayoutId id="2147484604" r:id="rId18"/>
    <p:sldLayoutId id="2147484605" r:id="rId1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309608"/>
      </p:ext>
    </p:extLst>
  </p:cSld>
  <p:clrMap bg1="lt1" tx1="dk1" bg2="lt2" tx2="dk2" accent1="accent1" accent2="accent2" accent3="accent3" accent4="accent4" accent5="accent5" accent6="accent6" hlink="hlink" folHlink="folHlink"/>
  <p:sldLayoutIdLst>
    <p:sldLayoutId id="2147484607" r:id="rId1"/>
    <p:sldLayoutId id="2147484608" r:id="rId2"/>
    <p:sldLayoutId id="2147484609" r:id="rId3"/>
    <p:sldLayoutId id="2147484610" r:id="rId4"/>
    <p:sldLayoutId id="2147484611" r:id="rId5"/>
    <p:sldLayoutId id="2147484612" r:id="rId6"/>
    <p:sldLayoutId id="2147484613" r:id="rId7"/>
    <p:sldLayoutId id="2147484614" r:id="rId8"/>
    <p:sldLayoutId id="2147484615" r:id="rId9"/>
    <p:sldLayoutId id="2147484616" r:id="rId10"/>
    <p:sldLayoutId id="2147484617" r:id="rId11"/>
    <p:sldLayoutId id="2147484618" r:id="rId12"/>
    <p:sldLayoutId id="2147484619" r:id="rId13"/>
    <p:sldLayoutId id="2147484620" r:id="rId14"/>
    <p:sldLayoutId id="2147484621" r:id="rId15"/>
    <p:sldLayoutId id="2147484622" r:id="rId16"/>
    <p:sldLayoutId id="2147484623" r:id="rId17"/>
    <p:sldLayoutId id="2147484624" r:id="rId18"/>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entury Gothic" pitchFamily="34" charset="0"/>
        </a:defRPr>
      </a:lvl2pPr>
      <a:lvl3pPr algn="l" rtl="0" eaLnBrk="0" fontAlgn="base" hangingPunct="0">
        <a:lnSpc>
          <a:spcPct val="90000"/>
        </a:lnSpc>
        <a:spcBef>
          <a:spcPct val="0"/>
        </a:spcBef>
        <a:spcAft>
          <a:spcPct val="0"/>
        </a:spcAft>
        <a:defRPr sz="4400">
          <a:solidFill>
            <a:schemeClr val="tx1"/>
          </a:solidFill>
          <a:latin typeface="Century Gothic" pitchFamily="34" charset="0"/>
        </a:defRPr>
      </a:lvl3pPr>
      <a:lvl4pPr algn="l" rtl="0" eaLnBrk="0" fontAlgn="base" hangingPunct="0">
        <a:lnSpc>
          <a:spcPct val="90000"/>
        </a:lnSpc>
        <a:spcBef>
          <a:spcPct val="0"/>
        </a:spcBef>
        <a:spcAft>
          <a:spcPct val="0"/>
        </a:spcAft>
        <a:defRPr sz="4400">
          <a:solidFill>
            <a:schemeClr val="tx1"/>
          </a:solidFill>
          <a:latin typeface="Century Gothic" pitchFamily="34" charset="0"/>
        </a:defRPr>
      </a:lvl4pPr>
      <a:lvl5pPr algn="l" rtl="0" eaLnBrk="0" fontAlgn="base" hangingPunct="0">
        <a:lnSpc>
          <a:spcPct val="90000"/>
        </a:lnSpc>
        <a:spcBef>
          <a:spcPct val="0"/>
        </a:spcBef>
        <a:spcAft>
          <a:spcPct val="0"/>
        </a:spcAft>
        <a:defRPr sz="4400">
          <a:solidFill>
            <a:schemeClr val="tx1"/>
          </a:solidFill>
          <a:latin typeface="Century Gothic" pitchFamily="34" charset="0"/>
        </a:defRPr>
      </a:lvl5pPr>
      <a:lvl6pPr marL="457200" algn="l" rtl="0" fontAlgn="base">
        <a:lnSpc>
          <a:spcPct val="90000"/>
        </a:lnSpc>
        <a:spcBef>
          <a:spcPct val="0"/>
        </a:spcBef>
        <a:spcAft>
          <a:spcPct val="0"/>
        </a:spcAft>
        <a:defRPr sz="4400">
          <a:solidFill>
            <a:schemeClr val="tx1"/>
          </a:solidFill>
          <a:latin typeface="Century Gothic" pitchFamily="34" charset="0"/>
        </a:defRPr>
      </a:lvl6pPr>
      <a:lvl7pPr marL="914400" algn="l" rtl="0" fontAlgn="base">
        <a:lnSpc>
          <a:spcPct val="90000"/>
        </a:lnSpc>
        <a:spcBef>
          <a:spcPct val="0"/>
        </a:spcBef>
        <a:spcAft>
          <a:spcPct val="0"/>
        </a:spcAft>
        <a:defRPr sz="4400">
          <a:solidFill>
            <a:schemeClr val="tx1"/>
          </a:solidFill>
          <a:latin typeface="Century Gothic" pitchFamily="34" charset="0"/>
        </a:defRPr>
      </a:lvl7pPr>
      <a:lvl8pPr marL="1371600" algn="l" rtl="0" fontAlgn="base">
        <a:lnSpc>
          <a:spcPct val="90000"/>
        </a:lnSpc>
        <a:spcBef>
          <a:spcPct val="0"/>
        </a:spcBef>
        <a:spcAft>
          <a:spcPct val="0"/>
        </a:spcAft>
        <a:defRPr sz="4400">
          <a:solidFill>
            <a:schemeClr val="tx1"/>
          </a:solidFill>
          <a:latin typeface="Century Gothic" pitchFamily="34" charset="0"/>
        </a:defRPr>
      </a:lvl8pPr>
      <a:lvl9pPr marL="1828800" algn="l" rtl="0" fontAlgn="base">
        <a:lnSpc>
          <a:spcPct val="90000"/>
        </a:lnSpc>
        <a:spcBef>
          <a:spcPct val="0"/>
        </a:spcBef>
        <a:spcAft>
          <a:spcPct val="0"/>
        </a:spcAft>
        <a:defRPr sz="4400">
          <a:solidFill>
            <a:schemeClr val="tx1"/>
          </a:solidFill>
          <a:latin typeface="Century Gothic"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v-LV" altLang="lv-LV" smtClean="0"/>
              <a:t>Click to edit Master title style</a:t>
            </a:r>
            <a:endParaRPr lang="en-US" altLang="lv-LV"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v-LV" altLang="lv-LV" smtClean="0"/>
              <a:t>Click to edit Master text styles</a:t>
            </a:r>
          </a:p>
          <a:p>
            <a:pPr lvl="1"/>
            <a:r>
              <a:rPr lang="lv-LV" altLang="lv-LV" smtClean="0"/>
              <a:t>Second level</a:t>
            </a:r>
          </a:p>
          <a:p>
            <a:pPr lvl="2"/>
            <a:r>
              <a:rPr lang="lv-LV" altLang="lv-LV" smtClean="0"/>
              <a:t>Third level</a:t>
            </a:r>
          </a:p>
          <a:p>
            <a:pPr lvl="3"/>
            <a:r>
              <a:rPr lang="lv-LV" altLang="lv-LV" smtClean="0"/>
              <a:t>Fourth level</a:t>
            </a:r>
          </a:p>
          <a:p>
            <a:pPr lvl="4"/>
            <a:r>
              <a:rPr lang="lv-LV" altLang="lv-LV" smtClean="0"/>
              <a:t>Fifth level</a:t>
            </a:r>
            <a:endParaRPr lang="en-US" altLang="lv-LV"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defTabSz="457200" fontAlgn="base">
              <a:spcBef>
                <a:spcPct val="0"/>
              </a:spcBef>
              <a:spcAft>
                <a:spcPct val="0"/>
              </a:spcAft>
              <a:defRPr/>
            </a:pPr>
            <a:fld id="{C6A6826F-51E4-47BC-A43F-5C7706619AED}" type="datetime1">
              <a:rPr lang="en-US" altLang="lv-LV">
                <a:latin typeface="Calibri" pitchFamily="34" charset="0"/>
                <a:ea typeface="ヒラギノ角ゴ Pro W3" pitchFamily="122" charset="-128"/>
              </a:rPr>
              <a:pPr defTabSz="457200" fontAlgn="base">
                <a:spcBef>
                  <a:spcPct val="0"/>
                </a:spcBef>
                <a:spcAft>
                  <a:spcPct val="0"/>
                </a:spcAft>
                <a:defRPr/>
              </a:pPr>
              <a:t>3/20/2017</a:t>
            </a:fld>
            <a:endParaRPr lang="en-US" altLang="lv-LV">
              <a:latin typeface="Calibri" pitchFamily="34" charset="0"/>
              <a:ea typeface="ヒラギノ角ゴ Pro W3" pitchFamily="122"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defTabSz="457200" fontAlgn="base">
              <a:spcBef>
                <a:spcPct val="0"/>
              </a:spcBef>
              <a:spcAft>
                <a:spcPct val="0"/>
              </a:spcAft>
              <a:defRPr/>
            </a:pPr>
            <a:fld id="{E51BD110-81E2-4670-8453-481D815EDA69}" type="slidenum">
              <a:rPr lang="en-US" altLang="lv-LV">
                <a:latin typeface="Calibri" pitchFamily="34" charset="0"/>
                <a:ea typeface="ヒラギノ角ゴ Pro W3" pitchFamily="122" charset="-128"/>
              </a:rPr>
              <a:pPr defTabSz="457200" fontAlgn="base">
                <a:spcBef>
                  <a:spcPct val="0"/>
                </a:spcBef>
                <a:spcAft>
                  <a:spcPct val="0"/>
                </a:spcAft>
                <a:defRPr/>
              </a:pPr>
              <a:t>‹#›</a:t>
            </a:fld>
            <a:endParaRPr lang="en-US" altLang="lv-LV">
              <a:latin typeface="Calibri" pitchFamily="34" charset="0"/>
              <a:ea typeface="ヒラギノ角ゴ Pro W3" pitchFamily="122" charset="-128"/>
            </a:endParaRPr>
          </a:p>
        </p:txBody>
      </p:sp>
    </p:spTree>
    <p:extLst>
      <p:ext uri="{BB962C8B-B14F-4D97-AF65-F5344CB8AC3E}">
        <p14:creationId xmlns:p14="http://schemas.microsoft.com/office/powerpoint/2010/main" val="231664157"/>
      </p:ext>
    </p:extLst>
  </p:cSld>
  <p:clrMap bg1="lt1" tx1="dk1" bg2="lt2" tx2="dk2" accent1="accent1" accent2="accent2" accent3="accent3" accent4="accent4" accent5="accent5" accent6="accent6" hlink="hlink" folHlink="folHlink"/>
  <p:sldLayoutIdLst>
    <p:sldLayoutId id="2147484662" r:id="rId1"/>
    <p:sldLayoutId id="2147484663" r:id="rId2"/>
    <p:sldLayoutId id="2147484664" r:id="rId3"/>
    <p:sldLayoutId id="2147484665" r:id="rId4"/>
    <p:sldLayoutId id="2147484666" r:id="rId5"/>
    <p:sldLayoutId id="2147484667" r:id="rId6"/>
    <p:sldLayoutId id="2147484668" r:id="rId7"/>
    <p:sldLayoutId id="2147484669" r:id="rId8"/>
    <p:sldLayoutId id="2147484670" r:id="rId9"/>
    <p:sldLayoutId id="2147484671" r:id="rId10"/>
    <p:sldLayoutId id="2147484672" r:id="rId11"/>
    <p:sldLayoutId id="2147484673"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72.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141.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15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41.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41.xml"/></Relationships>
</file>

<file path=ppt/slides/_rels/slide16.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4.xml"/><Relationship Id="rId1" Type="http://schemas.openxmlformats.org/officeDocument/2006/relationships/slideLayout" Target="../slideLayouts/slideLayout15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147.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78.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78.xml"/><Relationship Id="rId6" Type="http://schemas.openxmlformats.org/officeDocument/2006/relationships/image" Target="../media/image42.jpeg"/><Relationship Id="rId5" Type="http://schemas.openxmlformats.org/officeDocument/2006/relationships/hyperlink" Target="http://www.google.lv/url?sa=i&amp;rct=j&amp;q=&amp;esrc=s&amp;source=images&amp;cd=&amp;cad=rja&amp;uact=8&amp;ved=0ahUKEwjp7dvUxcrOAhXBXCwKHQMxD3QQjRwIBw&amp;url=http://www.protesti.lv/3748-2/&amp;psig=AFQjCNGwPcY5Y9UfZEyVNKaic4dk4LoQ1A&amp;ust=1471595247726127" TargetMode="Externa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5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1.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www.google.lv/url?sa=i&amp;rct=j&amp;q=&amp;esrc=s&amp;source=images&amp;cd=&amp;cad=rja&amp;uact=8&amp;ved=0ahUKEwjum7T01YTQAhXrA5oKHfRBA5QQjRwIBw&amp;url=http://younginventors.innoobec.com/&amp;bvm=bv.136811127,d.bGs&amp;psig=AFQjCNEeVWV8FmW_tAjCegV6i1yGlGTkfw&amp;ust=1477990429880709" TargetMode="External"/><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52.xml"/><Relationship Id="rId6" Type="http://schemas.openxmlformats.org/officeDocument/2006/relationships/image" Target="../media/image11.jpeg"/><Relationship Id="rId11" Type="http://schemas.openxmlformats.org/officeDocument/2006/relationships/image" Target="../media/image17.jpeg"/><Relationship Id="rId5" Type="http://schemas.microsoft.com/office/2007/relationships/hdphoto" Target="../media/hdphoto1.wdp"/><Relationship Id="rId10" Type="http://schemas.openxmlformats.org/officeDocument/2006/relationships/hyperlink" Target="http://www.google.lv/url?sa=i&amp;rct=j&amp;q=&amp;esrc=s&amp;source=images&amp;cd=&amp;cad=rja&amp;uact=8&amp;ved=0ahUKEwjB9NLozP7RAhUH2ywKHQ51Bj4QjRwIBw&amp;url=http://sintegra.lv/lv/&amp;psig=AFQjCNHKeHaJRDKF0GIQXnn9isjufFjX3Q&amp;ust=1486577980978212" TargetMode="External"/><Relationship Id="rId4" Type="http://schemas.openxmlformats.org/officeDocument/2006/relationships/image" Target="../media/image13.pn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15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chart" Target="../charts/chart2.xml"/><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52.xml"/><Relationship Id="rId6" Type="http://schemas.openxmlformats.org/officeDocument/2006/relationships/image" Target="../media/image11.jpe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chart" Target="../charts/chart3.xml"/><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52.xml"/><Relationship Id="rId6" Type="http://schemas.openxmlformats.org/officeDocument/2006/relationships/image" Target="../media/image26.png"/><Relationship Id="rId5" Type="http://schemas.openxmlformats.org/officeDocument/2006/relationships/image" Target="../media/image11.jpeg"/><Relationship Id="rId4" Type="http://schemas.openxmlformats.org/officeDocument/2006/relationships/image" Target="../media/image20.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lv/url?sa=i&amp;rct=j&amp;q=&amp;esrc=s&amp;source=images&amp;cd=&amp;cad=rja&amp;uact=8&amp;ved=0ahUKEwjzq5m80bnRAhUD_SwKHWjODyUQjRwIBw&amp;url=http://www.visit.valmiera.lv/lv/zinas/11718_kokmuizas_svetkos_bus_iespeja_nobaudit_kocenu_novada_gatavotu_saldejumu/&amp;psig=AFQjCNEx8Ye-0yn2zZPZRVWt5i693qvmeQ&amp;ust=1484208442027080" TargetMode="External"/><Relationship Id="rId2" Type="http://schemas.openxmlformats.org/officeDocument/2006/relationships/notesSlide" Target="../notesSlides/notesSlide8.xml"/><Relationship Id="rId1" Type="http://schemas.openxmlformats.org/officeDocument/2006/relationships/slideLayout" Target="../slideLayouts/slideLayout141.xml"/><Relationship Id="rId6" Type="http://schemas.openxmlformats.org/officeDocument/2006/relationships/image" Target="../media/image31.jpeg"/><Relationship Id="rId5" Type="http://schemas.openxmlformats.org/officeDocument/2006/relationships/hyperlink" Target="http://www.google.lv/url?sa=i&amp;rct=j&amp;q=&amp;esrc=s&amp;source=images&amp;cd=&amp;cad=rja&amp;uact=8&amp;ved=0ahUKEwiyjvnJ0bnRAhVI8ywKHauNC4MQjRwIBw&amp;url=http://www.grasbergs.lv/stasts&amp;psig=AFQjCNEx8Ye-0yn2zZPZRVWt5i693qvmeQ&amp;ust=1484208442027080" TargetMode="Externa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50" y="0"/>
            <a:ext cx="9201150" cy="6858000"/>
          </a:xfrm>
          <a:prstGeom prst="rect">
            <a:avLst/>
          </a:prstGeom>
          <a:solidFill>
            <a:srgbClr val="00AC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lv-LV" dirty="0">
              <a:solidFill>
                <a:prstClr val="white"/>
              </a:solidFill>
            </a:endParaRPr>
          </a:p>
        </p:txBody>
      </p:sp>
      <p:sp>
        <p:nvSpPr>
          <p:cNvPr id="52227" name="TextBox 1"/>
          <p:cNvSpPr txBox="1">
            <a:spLocks noChangeArrowheads="1"/>
          </p:cNvSpPr>
          <p:nvPr/>
        </p:nvSpPr>
        <p:spPr bwMode="auto">
          <a:xfrm>
            <a:off x="835025" y="2420888"/>
            <a:ext cx="7416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buNone/>
            </a:pPr>
            <a:r>
              <a:rPr lang="lv-LV" altLang="lv-LV" sz="4000" b="1" dirty="0">
                <a:solidFill>
                  <a:prstClr val="white"/>
                </a:solidFill>
                <a:latin typeface="Century Gothic" panose="020B0502020202020204" pitchFamily="34" charset="0"/>
                <a:ea typeface="ヒラギノ角ゴ Pro W3" pitchFamily="122" charset="-128"/>
              </a:rPr>
              <a:t>Valsts atbalsts </a:t>
            </a:r>
          </a:p>
          <a:p>
            <a:pPr algn="ctr" fontAlgn="base">
              <a:spcBef>
                <a:spcPct val="0"/>
              </a:spcBef>
              <a:buNone/>
            </a:pPr>
            <a:r>
              <a:rPr lang="lv-LV" altLang="lv-LV" sz="4000" b="1" dirty="0" smtClean="0">
                <a:solidFill>
                  <a:prstClr val="white"/>
                </a:solidFill>
                <a:latin typeface="Century Gothic" panose="020B0502020202020204" pitchFamily="34" charset="0"/>
                <a:ea typeface="ヒラギノ角ゴ Pro W3" pitchFamily="122" charset="-128"/>
              </a:rPr>
              <a:t>uzņēmējiem</a:t>
            </a:r>
            <a:endParaRPr lang="lv-LV" altLang="lv-LV" sz="4000" b="1" dirty="0">
              <a:solidFill>
                <a:prstClr val="white"/>
              </a:solidFill>
              <a:latin typeface="Century Gothic" panose="020B0502020202020204" pitchFamily="34" charset="0"/>
              <a:ea typeface="ヒラギノ角ゴ Pro W3" pitchFamily="122" charset="-128"/>
            </a:endParaRPr>
          </a:p>
        </p:txBody>
      </p:sp>
      <p:pic>
        <p:nvPicPr>
          <p:cNvPr id="5222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4868863"/>
            <a:ext cx="22098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11"/>
          <p:cNvSpPr>
            <a:spLocks noChangeArrowheads="1"/>
          </p:cNvSpPr>
          <p:nvPr/>
        </p:nvSpPr>
        <p:spPr bwMode="auto">
          <a:xfrm>
            <a:off x="617538" y="5316537"/>
            <a:ext cx="47465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spcBef>
                <a:spcPct val="0"/>
              </a:spcBef>
              <a:buNone/>
            </a:pPr>
            <a:r>
              <a:rPr lang="lv-LV" altLang="lv-LV" sz="1800" dirty="0" smtClean="0">
                <a:solidFill>
                  <a:prstClr val="white"/>
                </a:solidFill>
                <a:latin typeface="Century Gothic" panose="020B0502020202020204" pitchFamily="34" charset="0"/>
                <a:ea typeface="ヒラギノ角ゴ Pro W3"/>
                <a:cs typeface="Times New Roman" pitchFamily="18" charset="0"/>
              </a:rPr>
              <a:t>Olita Untāla</a:t>
            </a:r>
            <a:endParaRPr lang="lv-LV" altLang="lv-LV" sz="1800" dirty="0">
              <a:solidFill>
                <a:prstClr val="white"/>
              </a:solidFill>
              <a:latin typeface="Century Gothic" panose="020B0502020202020204" pitchFamily="34" charset="0"/>
              <a:ea typeface="ヒラギノ角ゴ Pro W3"/>
              <a:cs typeface="Times New Roman" pitchFamily="18" charset="0"/>
            </a:endParaRPr>
          </a:p>
          <a:p>
            <a:pPr lvl="0">
              <a:spcBef>
                <a:spcPct val="0"/>
              </a:spcBef>
              <a:spcAft>
                <a:spcPts val="600"/>
              </a:spcAft>
              <a:buNone/>
            </a:pPr>
            <a:r>
              <a:rPr lang="lv-LV" altLang="lv-LV" sz="1800" dirty="0" smtClean="0">
                <a:solidFill>
                  <a:prstClr val="white"/>
                </a:solidFill>
                <a:latin typeface="Century Gothic" panose="020B0502020202020204" pitchFamily="34" charset="0"/>
                <a:ea typeface="ヒラギノ角ゴ Pro W3"/>
                <a:cs typeface="Times New Roman" pitchFamily="18" charset="0"/>
              </a:rPr>
              <a:t>Valmieras reģionālā centra vadītāja</a:t>
            </a:r>
            <a:endParaRPr lang="lv-LV" altLang="lv-LV" sz="1800" dirty="0">
              <a:solidFill>
                <a:prstClr val="white"/>
              </a:solidFill>
              <a:latin typeface="Century Gothic" panose="020B0502020202020204" pitchFamily="34" charset="0"/>
              <a:ea typeface="ヒラギノ角ゴ Pro W3"/>
              <a:cs typeface="Times New Roman" pitchFamily="18" charset="0"/>
            </a:endParaRPr>
          </a:p>
        </p:txBody>
      </p:sp>
    </p:spTree>
    <p:extLst>
      <p:ext uri="{BB962C8B-B14F-4D97-AF65-F5344CB8AC3E}">
        <p14:creationId xmlns:p14="http://schemas.microsoft.com/office/powerpoint/2010/main" val="3167747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Box 1"/>
          <p:cNvSpPr txBox="1">
            <a:spLocks noChangeArrowheads="1"/>
          </p:cNvSpPr>
          <p:nvPr/>
        </p:nvSpPr>
        <p:spPr bwMode="auto">
          <a:xfrm>
            <a:off x="258763" y="147638"/>
            <a:ext cx="32239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defTabSz="457200" fontAlgn="base">
              <a:spcBef>
                <a:spcPct val="0"/>
              </a:spcBef>
              <a:spcAft>
                <a:spcPct val="0"/>
              </a:spcAft>
              <a:buFontTx/>
              <a:buNone/>
            </a:pPr>
            <a:r>
              <a:rPr lang="lv-LV" altLang="lv-LV" sz="2800" b="1" dirty="0" smtClean="0">
                <a:solidFill>
                  <a:schemeClr val="bg1"/>
                </a:solidFill>
                <a:latin typeface="Century Gothic" panose="020B0502020202020204" pitchFamily="34" charset="0"/>
              </a:rPr>
              <a:t>Kredītu garantijas</a:t>
            </a:r>
            <a:endParaRPr lang="en-US" altLang="lv-LV" sz="2800" b="1" dirty="0" smtClean="0">
              <a:solidFill>
                <a:schemeClr val="bg1"/>
              </a:solidFill>
              <a:latin typeface="Century Gothic" panose="020B0502020202020204" pitchFamily="34" charset="0"/>
            </a:endParaRPr>
          </a:p>
        </p:txBody>
      </p:sp>
      <p:sp>
        <p:nvSpPr>
          <p:cNvPr id="129028" name="Text Placeholder 3"/>
          <p:cNvSpPr txBox="1">
            <a:spLocks/>
          </p:cNvSpPr>
          <p:nvPr/>
        </p:nvSpPr>
        <p:spPr bwMode="auto">
          <a:xfrm>
            <a:off x="358775" y="1490663"/>
            <a:ext cx="4789289" cy="4554537"/>
          </a:xfrm>
          <a:prstGeom prst="rect">
            <a:avLst/>
          </a:prstGeom>
          <a:noFill/>
          <a:ln>
            <a:noFill/>
          </a:ln>
          <a:extLst/>
        </p:spPr>
        <p:txBody>
          <a:bodyPr lIns="92075" tIns="46038" rIns="92075" bIns="46038"/>
          <a:lstStyle>
            <a:lvl1pPr eaLnBrk="0" hangingPunct="0">
              <a:spcBef>
                <a:spcPct val="20000"/>
              </a:spcBef>
              <a:buFont typeface="Arial" pitchFamily="34" charset="0"/>
              <a:buChar char="•"/>
              <a:defRPr sz="3200">
                <a:solidFill>
                  <a:schemeClr val="tx1"/>
                </a:solidFill>
                <a:latin typeface="Calibri" pitchFamily="34" charset="0"/>
                <a:ea typeface="ヒラギノ角ゴ Pro W3" pitchFamily="122"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ヒラギノ角ゴ Pro W3" pitchFamily="122"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pitchFamily="122"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2"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2"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2"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2"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2"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2" charset="-128"/>
              </a:defRPr>
            </a:lvl9pPr>
          </a:lstStyle>
          <a:p>
            <a:pPr marL="342900" indent="-342900" fontAlgn="base">
              <a:spcAft>
                <a:spcPct val="0"/>
              </a:spcAft>
              <a:buFont typeface="Wingdings" panose="05000000000000000000" pitchFamily="2" charset="2"/>
              <a:buChar char="§"/>
              <a:defRPr/>
            </a:pPr>
            <a:endParaRPr lang="lv-LV" altLang="lv-LV" sz="1900" dirty="0" smtClean="0">
              <a:solidFill>
                <a:srgbClr val="003A65"/>
              </a:solidFill>
              <a:latin typeface="Century Gothic" pitchFamily="34" charset="0"/>
              <a:cs typeface="Arial" pitchFamily="34" charset="0"/>
            </a:endParaRPr>
          </a:p>
          <a:p>
            <a:pPr marL="342900" indent="-342900" fontAlgn="base">
              <a:spcAft>
                <a:spcPct val="0"/>
              </a:spcAft>
              <a:buFont typeface="Wingdings" panose="05000000000000000000" pitchFamily="2" charset="2"/>
              <a:buChar char="§"/>
              <a:defRPr/>
            </a:pPr>
            <a:r>
              <a:rPr lang="lv-LV" altLang="lv-LV" sz="1900" dirty="0" smtClean="0">
                <a:solidFill>
                  <a:srgbClr val="003A65"/>
                </a:solidFill>
                <a:latin typeface="Century Gothic" pitchFamily="34" charset="0"/>
                <a:cs typeface="Arial" pitchFamily="34" charset="0"/>
              </a:rPr>
              <a:t>Apmērs </a:t>
            </a:r>
            <a:r>
              <a:rPr lang="lv-LV" altLang="lv-LV" sz="1900" b="1" dirty="0" smtClean="0">
                <a:solidFill>
                  <a:srgbClr val="003A65"/>
                </a:solidFill>
                <a:latin typeface="Century Gothic" pitchFamily="34" charset="0"/>
                <a:cs typeface="Arial" pitchFamily="34" charset="0"/>
              </a:rPr>
              <a:t>līdz </a:t>
            </a:r>
            <a:r>
              <a:rPr lang="lv-LV" altLang="lv-LV" b="1" dirty="0" smtClean="0">
                <a:solidFill>
                  <a:srgbClr val="003A65"/>
                </a:solidFill>
                <a:latin typeface="Century Gothic" pitchFamily="34" charset="0"/>
                <a:cs typeface="Arial" pitchFamily="34" charset="0"/>
              </a:rPr>
              <a:t>80%</a:t>
            </a:r>
          </a:p>
          <a:p>
            <a:pPr marL="342900" indent="-342900" fontAlgn="base">
              <a:spcAft>
                <a:spcPct val="0"/>
              </a:spcAft>
              <a:buFont typeface="Wingdings" panose="05000000000000000000" pitchFamily="2" charset="2"/>
              <a:buChar char="§"/>
              <a:defRPr/>
            </a:pPr>
            <a:r>
              <a:rPr lang="lv-LV" altLang="lv-LV" sz="1900" dirty="0" smtClean="0">
                <a:solidFill>
                  <a:srgbClr val="003A65"/>
                </a:solidFill>
                <a:latin typeface="Century Gothic" pitchFamily="34" charset="0"/>
                <a:cs typeface="Arial" pitchFamily="34" charset="0"/>
              </a:rPr>
              <a:t>Garantētā summa </a:t>
            </a:r>
            <a:r>
              <a:rPr lang="lv-LV" altLang="lv-LV" sz="1800" b="1" dirty="0" smtClean="0">
                <a:solidFill>
                  <a:srgbClr val="003A65"/>
                </a:solidFill>
                <a:latin typeface="Century Gothic" pitchFamily="34" charset="0"/>
                <a:cs typeface="Arial" pitchFamily="34" charset="0"/>
              </a:rPr>
              <a:t>līdz</a:t>
            </a:r>
            <a:r>
              <a:rPr lang="lv-LV" altLang="lv-LV" sz="3600" dirty="0" smtClean="0">
                <a:solidFill>
                  <a:srgbClr val="003A65"/>
                </a:solidFill>
                <a:latin typeface="Century Gothic" pitchFamily="34" charset="0"/>
                <a:cs typeface="Arial" pitchFamily="34" charset="0"/>
              </a:rPr>
              <a:t> </a:t>
            </a:r>
            <a:r>
              <a:rPr lang="lv-LV" altLang="lv-LV" sz="3600" b="1" dirty="0" smtClean="0">
                <a:solidFill>
                  <a:srgbClr val="003A65"/>
                </a:solidFill>
                <a:latin typeface="Century Gothic" pitchFamily="34" charset="0"/>
                <a:cs typeface="Arial" pitchFamily="34" charset="0"/>
              </a:rPr>
              <a:t>2 milj</a:t>
            </a:r>
            <a:r>
              <a:rPr lang="lv-LV" altLang="lv-LV" sz="3600" dirty="0" smtClean="0">
                <a:solidFill>
                  <a:srgbClr val="003A65"/>
                </a:solidFill>
                <a:latin typeface="Century Gothic" pitchFamily="34" charset="0"/>
                <a:cs typeface="Arial" pitchFamily="34" charset="0"/>
              </a:rPr>
              <a:t>. </a:t>
            </a:r>
            <a:r>
              <a:rPr lang="lv-LV" altLang="lv-LV" sz="1900" dirty="0" smtClean="0">
                <a:solidFill>
                  <a:srgbClr val="003A65"/>
                </a:solidFill>
                <a:latin typeface="Century Gothic" pitchFamily="34" charset="0"/>
                <a:cs typeface="Arial" pitchFamily="34" charset="0"/>
              </a:rPr>
              <a:t>EUR      </a:t>
            </a:r>
          </a:p>
          <a:p>
            <a:pPr marL="342900" indent="-342900" fontAlgn="base">
              <a:spcAft>
                <a:spcPct val="0"/>
              </a:spcAft>
              <a:buFont typeface="Wingdings" panose="05000000000000000000" pitchFamily="2" charset="2"/>
              <a:buChar char="§"/>
              <a:defRPr/>
            </a:pPr>
            <a:r>
              <a:rPr lang="lv-LV" altLang="lv-LV" sz="1900" dirty="0" smtClean="0">
                <a:solidFill>
                  <a:srgbClr val="003A65"/>
                </a:solidFill>
                <a:latin typeface="Century Gothic" pitchFamily="34" charset="0"/>
                <a:cs typeface="Arial" pitchFamily="34" charset="0"/>
              </a:rPr>
              <a:t>Termiņš </a:t>
            </a:r>
            <a:r>
              <a:rPr lang="lv-LV" altLang="lv-LV" sz="1900" b="1" dirty="0" smtClean="0">
                <a:solidFill>
                  <a:srgbClr val="003A65"/>
                </a:solidFill>
                <a:latin typeface="Century Gothic" pitchFamily="34" charset="0"/>
                <a:cs typeface="Arial" pitchFamily="34" charset="0"/>
              </a:rPr>
              <a:t>līdz </a:t>
            </a:r>
            <a:r>
              <a:rPr lang="lv-LV" altLang="lv-LV" sz="3600" b="1" dirty="0" smtClean="0">
                <a:solidFill>
                  <a:srgbClr val="003A65"/>
                </a:solidFill>
                <a:latin typeface="Century Gothic" pitchFamily="34" charset="0"/>
                <a:cs typeface="Arial" pitchFamily="34" charset="0"/>
              </a:rPr>
              <a:t>10 gadiem </a:t>
            </a:r>
            <a:r>
              <a:rPr lang="lv-LV" altLang="lv-LV" sz="1900" dirty="0" smtClean="0">
                <a:solidFill>
                  <a:srgbClr val="003A65"/>
                </a:solidFill>
                <a:latin typeface="Century Gothic" pitchFamily="34" charset="0"/>
                <a:cs typeface="Arial" pitchFamily="34" charset="0"/>
              </a:rPr>
              <a:t>(jaunizsniegtām garantijām, līdz 15 gadiem pagarinot esošu garantiju )</a:t>
            </a:r>
          </a:p>
          <a:p>
            <a:pPr marL="342900" indent="-342900" fontAlgn="base">
              <a:spcAft>
                <a:spcPct val="0"/>
              </a:spcAft>
              <a:buFont typeface="Wingdings" panose="05000000000000000000" pitchFamily="2" charset="2"/>
              <a:buChar char="§"/>
              <a:defRPr/>
            </a:pPr>
            <a:r>
              <a:rPr lang="lv-LV" altLang="lv-LV" sz="1900" dirty="0" smtClean="0">
                <a:solidFill>
                  <a:srgbClr val="003A65"/>
                </a:solidFill>
                <a:latin typeface="Century Gothic" pitchFamily="34" charset="0"/>
                <a:cs typeface="Arial" pitchFamily="34" charset="0"/>
              </a:rPr>
              <a:t>Garantijas maksa gadā </a:t>
            </a:r>
          </a:p>
          <a:p>
            <a:pPr fontAlgn="base">
              <a:spcAft>
                <a:spcPct val="0"/>
              </a:spcAft>
              <a:buNone/>
              <a:defRPr/>
            </a:pPr>
            <a:r>
              <a:rPr lang="lv-LV" altLang="lv-LV" sz="3600" b="1" dirty="0" smtClean="0">
                <a:solidFill>
                  <a:srgbClr val="003A65"/>
                </a:solidFill>
                <a:latin typeface="Century Gothic" pitchFamily="34" charset="0"/>
                <a:cs typeface="Arial" pitchFamily="34" charset="0"/>
              </a:rPr>
              <a:t>0.2 - 1.9%</a:t>
            </a:r>
          </a:p>
          <a:p>
            <a:pPr marL="342900" indent="-342900" fontAlgn="base">
              <a:spcAft>
                <a:spcPct val="0"/>
              </a:spcAft>
              <a:buFont typeface="Wingdings" panose="05000000000000000000" pitchFamily="2" charset="2"/>
              <a:buChar char="§"/>
              <a:defRPr/>
            </a:pPr>
            <a:endParaRPr lang="lv-LV" altLang="lv-LV" sz="1800" b="1" dirty="0" smtClean="0">
              <a:solidFill>
                <a:srgbClr val="003A65"/>
              </a:solidFill>
              <a:latin typeface="Century Gothic" pitchFamily="34" charset="0"/>
              <a:cs typeface="Arial" pitchFamily="34" charset="0"/>
            </a:endParaRPr>
          </a:p>
          <a:p>
            <a:pPr marL="342900" indent="-342900" fontAlgn="base">
              <a:spcAft>
                <a:spcPct val="0"/>
              </a:spcAft>
              <a:buFont typeface="Wingdings" panose="05000000000000000000" pitchFamily="2" charset="2"/>
              <a:buChar char="§"/>
              <a:defRPr/>
            </a:pPr>
            <a:endParaRPr lang="lv-LV" altLang="lv-LV" sz="1400" dirty="0">
              <a:solidFill>
                <a:srgbClr val="004C6F"/>
              </a:solidFill>
              <a:latin typeface="Century Gothic" pitchFamily="34" charset="0"/>
              <a:cs typeface="Arial" pitchFamily="34" charset="0"/>
            </a:endParaRPr>
          </a:p>
          <a:p>
            <a:pPr marL="644400" indent="-285750" algn="just" defTabSz="457200" eaLnBrk="1" fontAlgn="base" hangingPunct="1">
              <a:spcBef>
                <a:spcPct val="0"/>
              </a:spcBef>
              <a:spcAft>
                <a:spcPts val="600"/>
              </a:spcAft>
              <a:buClr>
                <a:srgbClr val="00B4D1"/>
              </a:buClr>
              <a:buFont typeface="Century Gothic" panose="020B0502020202020204" pitchFamily="34" charset="0"/>
              <a:buChar char="−"/>
              <a:defRPr/>
            </a:pPr>
            <a:endParaRPr lang="lv-LV" altLang="lv-LV" sz="1400" dirty="0">
              <a:solidFill>
                <a:srgbClr val="004C6F"/>
              </a:solidFill>
              <a:latin typeface="Century Gothic" pitchFamily="34" charset="0"/>
              <a:cs typeface="Arial" pitchFamily="34" charset="0"/>
            </a:endParaRPr>
          </a:p>
          <a:p>
            <a:pPr marL="644400" indent="-285750" algn="just" defTabSz="457200" eaLnBrk="1" fontAlgn="base" hangingPunct="1">
              <a:spcBef>
                <a:spcPct val="0"/>
              </a:spcBef>
              <a:spcAft>
                <a:spcPts val="600"/>
              </a:spcAft>
              <a:buClr>
                <a:srgbClr val="00B4D1"/>
              </a:buClr>
              <a:buFont typeface="Century Gothic" panose="020B0502020202020204" pitchFamily="34" charset="0"/>
              <a:buChar char="−"/>
              <a:defRPr/>
            </a:pPr>
            <a:endParaRPr lang="lv-LV" altLang="lv-LV" sz="1400" dirty="0">
              <a:solidFill>
                <a:srgbClr val="004C6F"/>
              </a:solidFill>
              <a:latin typeface="Century Gothic" pitchFamily="34" charset="0"/>
              <a:cs typeface="Arial" pitchFamily="34" charset="0"/>
            </a:endParaRPr>
          </a:p>
          <a:p>
            <a:pPr marL="457200" lvl="1" indent="0" fontAlgn="base">
              <a:spcAft>
                <a:spcPct val="0"/>
              </a:spcAft>
              <a:buClr>
                <a:srgbClr val="00B4D1"/>
              </a:buClr>
              <a:buFont typeface="Arial" pitchFamily="34" charset="0"/>
              <a:buNone/>
              <a:defRPr/>
            </a:pPr>
            <a:endParaRPr lang="lv-LV" altLang="lv-LV" sz="1800" dirty="0">
              <a:solidFill>
                <a:srgbClr val="003A65"/>
              </a:solidFill>
              <a:latin typeface="Century Gothic" pitchFamily="34" charset="0"/>
              <a:cs typeface="Arial" pitchFamily="34" charset="0"/>
            </a:endParaRPr>
          </a:p>
          <a:p>
            <a:pPr marL="342900" lvl="1" indent="-342900" fontAlgn="base">
              <a:spcAft>
                <a:spcPct val="0"/>
              </a:spcAft>
              <a:buClr>
                <a:srgbClr val="1F497D"/>
              </a:buClr>
              <a:buFont typeface="Wingdings" panose="05000000000000000000" pitchFamily="2" charset="2"/>
              <a:buChar char="§"/>
              <a:defRPr/>
            </a:pPr>
            <a:endParaRPr lang="lv-LV" altLang="lv-LV" sz="1800" b="1" dirty="0" smtClean="0">
              <a:solidFill>
                <a:srgbClr val="003A65"/>
              </a:solidFill>
              <a:latin typeface="Century Gothic" pitchFamily="34" charset="0"/>
              <a:cs typeface="Arial" pitchFamily="34" charset="0"/>
            </a:endParaRPr>
          </a:p>
          <a:p>
            <a:pPr lvl="1" fontAlgn="base">
              <a:spcAft>
                <a:spcPct val="0"/>
              </a:spcAft>
              <a:buClr>
                <a:srgbClr val="008040"/>
              </a:buClr>
              <a:buFont typeface="Wingdings" pitchFamily="2" charset="2"/>
              <a:buNone/>
              <a:defRPr/>
            </a:pPr>
            <a:endParaRPr lang="lv-LV" altLang="lv-LV" sz="1200" dirty="0" smtClean="0">
              <a:solidFill>
                <a:srgbClr val="000000"/>
              </a:solidFill>
              <a:latin typeface="Arial" pitchFamily="34" charset="0"/>
              <a:cs typeface="Arial" pitchFamily="34" charset="0"/>
            </a:endParaRPr>
          </a:p>
          <a:p>
            <a:pPr lvl="1" algn="r" fontAlgn="base">
              <a:spcAft>
                <a:spcPct val="0"/>
              </a:spcAft>
              <a:buFont typeface="Wingdings" pitchFamily="2" charset="2"/>
              <a:buNone/>
              <a:defRPr/>
            </a:pPr>
            <a:endParaRPr lang="lv-LV" altLang="lv-LV" sz="1200" dirty="0" smtClean="0">
              <a:solidFill>
                <a:srgbClr val="000000"/>
              </a:solidFill>
              <a:latin typeface="Arial" pitchFamily="34" charset="0"/>
              <a:cs typeface="Arial" pitchFamily="34" charset="0"/>
            </a:endParaRPr>
          </a:p>
          <a:p>
            <a:pPr lvl="1" fontAlgn="base">
              <a:spcAft>
                <a:spcPct val="0"/>
              </a:spcAft>
              <a:buClr>
                <a:srgbClr val="008040"/>
              </a:buClr>
              <a:buFont typeface="Wingdings" pitchFamily="2" charset="2"/>
              <a:buChar char="ü"/>
              <a:defRPr/>
            </a:pPr>
            <a:endParaRPr lang="lv-LV" altLang="lv-LV" sz="1200" dirty="0" smtClean="0">
              <a:solidFill>
                <a:srgbClr val="000000"/>
              </a:solidFill>
              <a:latin typeface="Arial" pitchFamily="34" charset="0"/>
              <a:cs typeface="Arial" pitchFamily="34" charset="0"/>
            </a:endParaRPr>
          </a:p>
          <a:p>
            <a:pPr fontAlgn="base">
              <a:spcAft>
                <a:spcPct val="0"/>
              </a:spcAft>
              <a:buFont typeface="Wingdings" pitchFamily="2" charset="2"/>
              <a:buChar char="ü"/>
              <a:defRPr/>
            </a:pPr>
            <a:endParaRPr lang="lv-LV" altLang="lv-LV" sz="1400" dirty="0" smtClean="0">
              <a:solidFill>
                <a:srgbClr val="000000"/>
              </a:solidFill>
              <a:latin typeface="Arial" pitchFamily="34" charset="0"/>
              <a:cs typeface="Arial" pitchFamily="34" charset="0"/>
            </a:endParaRPr>
          </a:p>
          <a:p>
            <a:pPr lvl="1" fontAlgn="base">
              <a:spcAft>
                <a:spcPct val="0"/>
              </a:spcAft>
              <a:buClr>
                <a:srgbClr val="008040"/>
              </a:buClr>
              <a:buFont typeface="Wingdings" pitchFamily="2" charset="2"/>
              <a:buNone/>
              <a:defRPr/>
            </a:pPr>
            <a:endParaRPr lang="lv-LV" altLang="lv-LV" sz="1200" dirty="0" smtClean="0">
              <a:solidFill>
                <a:srgbClr val="000000"/>
              </a:solidFill>
              <a:latin typeface="Arial" pitchFamily="34" charset="0"/>
              <a:cs typeface="Arial" pitchFamily="34" charset="0"/>
            </a:endParaRPr>
          </a:p>
          <a:p>
            <a:pPr lvl="1" fontAlgn="base">
              <a:spcAft>
                <a:spcPct val="0"/>
              </a:spcAft>
              <a:buClr>
                <a:srgbClr val="008040"/>
              </a:buClr>
              <a:buFont typeface="Wingdings" pitchFamily="2" charset="2"/>
              <a:buChar char="ü"/>
              <a:defRPr/>
            </a:pPr>
            <a:endParaRPr lang="lv-LV" altLang="lv-LV" sz="1200" dirty="0" smtClean="0">
              <a:solidFill>
                <a:srgbClr val="000000"/>
              </a:solidFill>
              <a:latin typeface="Arial" pitchFamily="34" charset="0"/>
              <a:cs typeface="Arial" pitchFamily="34" charset="0"/>
            </a:endParaRPr>
          </a:p>
          <a:p>
            <a:pPr fontAlgn="base">
              <a:spcAft>
                <a:spcPct val="0"/>
              </a:spcAft>
              <a:buFont typeface="Wingdings" pitchFamily="2" charset="2"/>
              <a:buNone/>
              <a:defRPr/>
            </a:pPr>
            <a:r>
              <a:rPr lang="lv-LV" altLang="lv-LV" sz="1400" dirty="0" smtClean="0">
                <a:solidFill>
                  <a:srgbClr val="000000"/>
                </a:solidFill>
                <a:latin typeface="Arial" pitchFamily="34" charset="0"/>
                <a:cs typeface="Arial" pitchFamily="34" charset="0"/>
              </a:rPr>
              <a:t>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7025" y="5157192"/>
            <a:ext cx="3622909" cy="1009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Attēlu meklēšanas rezultāti vaicājumam “Kredītu garantijas”"/>
          <p:cNvSpPr>
            <a:spLocks noChangeAspect="1" noChangeArrowheads="1"/>
          </p:cNvSpPr>
          <p:nvPr/>
        </p:nvSpPr>
        <p:spPr bwMode="auto">
          <a:xfrm>
            <a:off x="63500" y="-457200"/>
            <a:ext cx="2857500"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
        <p:nvSpPr>
          <p:cNvPr id="3" name="AutoShape 4" descr="Attēlu meklēšanas rezultāti vaicājumam “Kredītu garantijas”"/>
          <p:cNvSpPr>
            <a:spLocks noChangeAspect="1" noChangeArrowheads="1"/>
          </p:cNvSpPr>
          <p:nvPr/>
        </p:nvSpPr>
        <p:spPr bwMode="auto">
          <a:xfrm>
            <a:off x="215900" y="-304800"/>
            <a:ext cx="2857500"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
        <p:nvSpPr>
          <p:cNvPr id="4" name="AutoShape 6" descr="Attēlu meklēšanas rezultāti vaicājumam “Kredītu garantijas”"/>
          <p:cNvSpPr>
            <a:spLocks noChangeAspect="1" noChangeArrowheads="1"/>
          </p:cNvSpPr>
          <p:nvPr/>
        </p:nvSpPr>
        <p:spPr bwMode="auto">
          <a:xfrm>
            <a:off x="368300" y="-152400"/>
            <a:ext cx="2857500"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700808"/>
            <a:ext cx="352839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2318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txBox="1">
            <a:spLocks/>
          </p:cNvSpPr>
          <p:nvPr/>
        </p:nvSpPr>
        <p:spPr bwMode="auto">
          <a:xfrm>
            <a:off x="349250" y="395288"/>
            <a:ext cx="8291513"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pPr eaLnBrk="0" fontAlgn="base" hangingPunct="0">
              <a:lnSpc>
                <a:spcPct val="90000"/>
              </a:lnSpc>
              <a:spcBef>
                <a:spcPct val="0"/>
              </a:spcBef>
              <a:spcAft>
                <a:spcPct val="0"/>
              </a:spcAft>
            </a:pPr>
            <a:r>
              <a:rPr lang="lv-LV" altLang="lv-LV" sz="2800" b="1" dirty="0" smtClean="0">
                <a:solidFill>
                  <a:srgbClr val="00467F"/>
                </a:solidFill>
                <a:latin typeface="Century Gothic" panose="020B0502020202020204" pitchFamily="34" charset="0"/>
              </a:rPr>
              <a:t>Kredīta garantiju izmantošanas iespēja</a:t>
            </a:r>
          </a:p>
        </p:txBody>
      </p:sp>
      <p:pic>
        <p:nvPicPr>
          <p:cNvPr id="9933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4700" y="2093913"/>
            <a:ext cx="4221163"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Rectangle 3"/>
          <p:cNvSpPr>
            <a:spLocks noChangeArrowheads="1"/>
          </p:cNvSpPr>
          <p:nvPr/>
        </p:nvSpPr>
        <p:spPr bwMode="auto">
          <a:xfrm>
            <a:off x="349250" y="1905000"/>
            <a:ext cx="42354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pPr defTabSz="457200" fontAlgn="base">
              <a:spcBef>
                <a:spcPts val="600"/>
              </a:spcBef>
              <a:spcAft>
                <a:spcPts val="600"/>
              </a:spcAft>
              <a:buClr>
                <a:srgbClr val="1F497D"/>
              </a:buClr>
            </a:pPr>
            <a:r>
              <a:rPr lang="lv-LV" altLang="lv-LV" sz="1900" dirty="0" smtClean="0">
                <a:solidFill>
                  <a:srgbClr val="00467F"/>
                </a:solidFill>
                <a:latin typeface="Century Gothic" panose="020B0502020202020204" pitchFamily="34" charset="0"/>
                <a:cs typeface="Arial" panose="020B0604020202020204" pitchFamily="34" charset="0"/>
              </a:rPr>
              <a:t>Graudkopības uzņēmums ar LAD atbalstu vēlas uzbūvēt graudu pirmapstrādes kompleksu</a:t>
            </a:r>
          </a:p>
          <a:p>
            <a:pPr defTabSz="457200" fontAlgn="base">
              <a:spcBef>
                <a:spcPts val="600"/>
              </a:spcBef>
              <a:spcAft>
                <a:spcPts val="600"/>
              </a:spcAft>
              <a:buClr>
                <a:srgbClr val="1F497D"/>
              </a:buClr>
            </a:pPr>
            <a:r>
              <a:rPr lang="lv-LV" altLang="lv-LV" sz="1900" dirty="0" smtClean="0">
                <a:solidFill>
                  <a:srgbClr val="00467F"/>
                </a:solidFill>
                <a:latin typeface="Century Gothic" panose="020B0502020202020204" pitchFamily="34" charset="0"/>
                <a:cs typeface="Arial" panose="020B0604020202020204" pitchFamily="34" charset="0"/>
              </a:rPr>
              <a:t>Uzņēmumam nav brīvu zemes platību, kuras sniegt kā nodrošinājumu būvniecības perioda laikā</a:t>
            </a:r>
          </a:p>
          <a:p>
            <a:pPr defTabSz="457200" fontAlgn="base">
              <a:spcBef>
                <a:spcPts val="600"/>
              </a:spcBef>
              <a:spcAft>
                <a:spcPts val="600"/>
              </a:spcAft>
              <a:buClr>
                <a:srgbClr val="1F497D"/>
              </a:buClr>
            </a:pPr>
            <a:r>
              <a:rPr lang="lv-LV" altLang="lv-LV" sz="1900" dirty="0" smtClean="0">
                <a:solidFill>
                  <a:srgbClr val="00467F"/>
                </a:solidFill>
                <a:latin typeface="Century Gothic" panose="020B0502020202020204" pitchFamily="34" charset="0"/>
                <a:cs typeface="Arial" panose="020B0604020202020204" pitchFamily="34" charset="0"/>
              </a:rPr>
              <a:t>Kamēr nav saņemts LAD finansējums, nodrošinājuma pozīcija vērtējama kā vāja</a:t>
            </a:r>
          </a:p>
        </p:txBody>
      </p:sp>
      <p:pic>
        <p:nvPicPr>
          <p:cNvPr id="9933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5373216"/>
            <a:ext cx="175895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547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a:xfrm>
            <a:off x="395288" y="0"/>
            <a:ext cx="8291512" cy="765175"/>
          </a:xfrm>
        </p:spPr>
        <p:txBody>
          <a:bodyPr/>
          <a:lstStyle/>
          <a:p>
            <a:pPr eaLnBrk="1" hangingPunct="1"/>
            <a:r>
              <a:rPr lang="lv-LV" altLang="lv-LV" sz="2800" dirty="0" smtClean="0"/>
              <a:t>Paralēlais aizdevums</a:t>
            </a:r>
          </a:p>
        </p:txBody>
      </p:sp>
      <p:sp>
        <p:nvSpPr>
          <p:cNvPr id="2" name="Rectangle 1"/>
          <p:cNvSpPr/>
          <p:nvPr/>
        </p:nvSpPr>
        <p:spPr>
          <a:xfrm>
            <a:off x="476250" y="4941888"/>
            <a:ext cx="7905750" cy="1246187"/>
          </a:xfrm>
          <a:prstGeom prst="rect">
            <a:avLst/>
          </a:prstGeom>
        </p:spPr>
        <p:txBody>
          <a:bodyPr>
            <a:spAutoFit/>
          </a:bodyPr>
          <a:lstStyle/>
          <a:p>
            <a:pPr>
              <a:spcBef>
                <a:spcPts val="2400"/>
              </a:spcBef>
              <a:spcAft>
                <a:spcPts val="600"/>
              </a:spcAft>
              <a:defRPr/>
            </a:pPr>
            <a:r>
              <a:rPr lang="lv-LV" sz="2000" b="1">
                <a:solidFill>
                  <a:srgbClr val="00467F"/>
                </a:solidFill>
                <a:ea typeface="ヒラギノ角ゴ Pro W3"/>
              </a:rPr>
              <a:t>Ieguvumi uzņēmējiem: </a:t>
            </a:r>
          </a:p>
          <a:p>
            <a:pPr marL="558800" indent="-285750">
              <a:spcBef>
                <a:spcPts val="300"/>
              </a:spcBef>
              <a:spcAft>
                <a:spcPts val="900"/>
              </a:spcAft>
              <a:buFont typeface="Wingdings" panose="05000000000000000000" pitchFamily="2" charset="2"/>
              <a:buChar char="§"/>
              <a:defRPr/>
            </a:pPr>
            <a:r>
              <a:rPr lang="lv-LV" sz="2000">
                <a:solidFill>
                  <a:srgbClr val="00467F"/>
                </a:solidFill>
                <a:ea typeface="ヒラギノ角ゴ Pro W3"/>
              </a:rPr>
              <a:t>mazāka pašu līdzdalība,</a:t>
            </a:r>
          </a:p>
          <a:p>
            <a:pPr marL="558800" indent="-285750">
              <a:spcAft>
                <a:spcPts val="900"/>
              </a:spcAft>
              <a:buFont typeface="Wingdings" panose="05000000000000000000" pitchFamily="2" charset="2"/>
              <a:buChar char="§"/>
              <a:defRPr/>
            </a:pPr>
            <a:r>
              <a:rPr lang="lv-LV" sz="2000">
                <a:solidFill>
                  <a:srgbClr val="00467F"/>
                </a:solidFill>
                <a:ea typeface="ヒラギノ角ゴ Pro W3"/>
              </a:rPr>
              <a:t>netiek prasīts papildu nodrošinājums</a:t>
            </a:r>
          </a:p>
        </p:txBody>
      </p:sp>
      <p:grpSp>
        <p:nvGrpSpPr>
          <p:cNvPr id="175108" name="Group 3"/>
          <p:cNvGrpSpPr>
            <a:grpSpLocks/>
          </p:cNvGrpSpPr>
          <p:nvPr/>
        </p:nvGrpSpPr>
        <p:grpSpPr bwMode="auto">
          <a:xfrm>
            <a:off x="1547813" y="2992438"/>
            <a:ext cx="5688012" cy="1695450"/>
            <a:chOff x="1547664" y="3212976"/>
            <a:chExt cx="5688632" cy="1368152"/>
          </a:xfrm>
        </p:grpSpPr>
        <p:sp>
          <p:nvSpPr>
            <p:cNvPr id="7" name="Rectangle 536"/>
            <p:cNvSpPr>
              <a:spLocks noChangeArrowheads="1"/>
            </p:cNvSpPr>
            <p:nvPr/>
          </p:nvSpPr>
          <p:spPr bwMode="auto">
            <a:xfrm>
              <a:off x="1547664" y="3212976"/>
              <a:ext cx="5688632" cy="421462"/>
            </a:xfrm>
            <a:prstGeom prst="rect">
              <a:avLst/>
            </a:prstGeom>
            <a:solidFill>
              <a:schemeClr val="bg1">
                <a:lumMod val="50000"/>
              </a:schemeClr>
            </a:solidFill>
            <a:ln>
              <a:noFill/>
            </a:ln>
            <a:extLst/>
          </p:spPr>
          <p:txBody>
            <a:bodyPr anchor="ctr"/>
            <a:lstStyle>
              <a:lvl1pPr eaLnBrk="0" hangingPunct="0">
                <a:spcBef>
                  <a:spcPct val="20000"/>
                </a:spcBef>
                <a:buFont typeface="Arial" pitchFamily="34" charset="0"/>
                <a:buChar char="•"/>
                <a:defRPr sz="3200">
                  <a:solidFill>
                    <a:schemeClr val="tx1"/>
                  </a:solidFill>
                  <a:latin typeface="Century Gothic" pitchFamily="34" charset="0"/>
                  <a:ea typeface="ヒラギノ角ゴ Pro W3" pitchFamily="122" charset="-128"/>
                </a:defRPr>
              </a:lvl1pPr>
              <a:lvl2pPr marL="742950" indent="-285750" eaLnBrk="0" hangingPunct="0">
                <a:spcBef>
                  <a:spcPct val="20000"/>
                </a:spcBef>
                <a:buFont typeface="Arial" pitchFamily="34" charset="0"/>
                <a:buChar char="–"/>
                <a:defRPr sz="2800">
                  <a:solidFill>
                    <a:schemeClr val="tx1"/>
                  </a:solidFill>
                  <a:latin typeface="Century Gothic" pitchFamily="34" charset="0"/>
                  <a:ea typeface="ヒラギノ角ゴ Pro W3" pitchFamily="122" charset="-128"/>
                </a:defRPr>
              </a:lvl2pPr>
              <a:lvl3pPr marL="1143000" indent="-228600" eaLnBrk="0" hangingPunct="0">
                <a:spcBef>
                  <a:spcPct val="20000"/>
                </a:spcBef>
                <a:buFont typeface="Arial" pitchFamily="34" charset="0"/>
                <a:buChar char="•"/>
                <a:defRPr sz="2400">
                  <a:solidFill>
                    <a:schemeClr val="tx1"/>
                  </a:solidFill>
                  <a:latin typeface="Century Gothic" pitchFamily="34" charset="0"/>
                  <a:ea typeface="ヒラギノ角ゴ Pro W3" pitchFamily="122" charset="-128"/>
                </a:defRPr>
              </a:lvl3pPr>
              <a:lvl4pPr marL="1600200" indent="-228600" eaLnBrk="0" hangingPunct="0">
                <a:spcBef>
                  <a:spcPct val="20000"/>
                </a:spcBef>
                <a:buFont typeface="Arial" pitchFamily="34" charset="0"/>
                <a:buChar char="–"/>
                <a:defRPr sz="2000">
                  <a:solidFill>
                    <a:schemeClr val="tx1"/>
                  </a:solidFill>
                  <a:latin typeface="Century Gothic" pitchFamily="34" charset="0"/>
                  <a:ea typeface="ヒラギノ角ゴ Pro W3" pitchFamily="122" charset="-128"/>
                </a:defRPr>
              </a:lvl4pPr>
              <a:lvl5pPr marL="2057400" indent="-228600" eaLnBrk="0" hangingPunct="0">
                <a:spcBef>
                  <a:spcPct val="20000"/>
                </a:spcBef>
                <a:buFont typeface="Arial" pitchFamily="34" charset="0"/>
                <a:buChar char="»"/>
                <a:defRPr sz="2000">
                  <a:solidFill>
                    <a:schemeClr val="tx1"/>
                  </a:solidFill>
                  <a:latin typeface="Century Gothic" pitchFamily="34" charset="0"/>
                  <a:ea typeface="ヒラギノ角ゴ Pro W3" pitchFamily="122"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pitchFamily="122"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pitchFamily="122"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pitchFamily="122"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ea typeface="ヒラギノ角ゴ Pro W3" pitchFamily="122" charset="-128"/>
                </a:defRPr>
              </a:lvl9pPr>
            </a:lstStyle>
            <a:p>
              <a:pPr algn="ctr" eaLnBrk="1" fontAlgn="base" hangingPunct="1">
                <a:spcBef>
                  <a:spcPct val="0"/>
                </a:spcBef>
                <a:buFontTx/>
                <a:buNone/>
                <a:defRPr/>
              </a:pPr>
              <a:r>
                <a:rPr lang="lv-LV" altLang="lv-LV" sz="1800" b="1" dirty="0">
                  <a:solidFill>
                    <a:prstClr val="white"/>
                  </a:solidFill>
                  <a:ea typeface="ヒラギノ角ゴ Pro W3"/>
                  <a:cs typeface="Times New Roman" pitchFamily="18" charset="0"/>
                </a:rPr>
                <a:t>Projekta kopējās izmaksas</a:t>
              </a:r>
              <a:endParaRPr lang="lv-LV" altLang="lv-LV" sz="1800" dirty="0">
                <a:solidFill>
                  <a:prstClr val="white"/>
                </a:solidFill>
                <a:ea typeface="ヒラギノ角ゴ Pro W3"/>
                <a:cs typeface="Times New Roman" pitchFamily="18" charset="0"/>
              </a:endParaRPr>
            </a:p>
          </p:txBody>
        </p:sp>
        <p:sp>
          <p:nvSpPr>
            <p:cNvPr id="175111" name="Rectangle 536"/>
            <p:cNvSpPr>
              <a:spLocks noChangeArrowheads="1"/>
            </p:cNvSpPr>
            <p:nvPr/>
          </p:nvSpPr>
          <p:spPr bwMode="auto">
            <a:xfrm>
              <a:off x="1547664" y="3717032"/>
              <a:ext cx="1800200" cy="864096"/>
            </a:xfrm>
            <a:prstGeom prst="rect">
              <a:avLst/>
            </a:prstGeom>
            <a:solidFill>
              <a:srgbClr val="00467F"/>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08000"/>
            <a:lstStyle/>
            <a:p>
              <a:pPr algn="ctr" fontAlgn="base">
                <a:spcBef>
                  <a:spcPct val="0"/>
                </a:spcBef>
                <a:spcAft>
                  <a:spcPct val="0"/>
                </a:spcAft>
              </a:pPr>
              <a:r>
                <a:rPr lang="lv-LV" altLang="lv-LV" b="1" smtClean="0">
                  <a:solidFill>
                    <a:srgbClr val="FFFFFF"/>
                  </a:solidFill>
                  <a:ea typeface="ヒラギノ角ゴ Pro W3"/>
                  <a:cs typeface="Times New Roman" pitchFamily="18" charset="0"/>
                </a:rPr>
                <a:t>Bankas kredīts</a:t>
              </a:r>
              <a:endParaRPr lang="lv-LV" altLang="lv-LV" smtClean="0">
                <a:solidFill>
                  <a:srgbClr val="FFFFFF"/>
                </a:solidFill>
                <a:ea typeface="ヒラギノ角ゴ Pro W3"/>
                <a:cs typeface="Times New Roman" pitchFamily="18" charset="0"/>
              </a:endParaRPr>
            </a:p>
          </p:txBody>
        </p:sp>
        <p:sp>
          <p:nvSpPr>
            <p:cNvPr id="175112" name="Rectangle 536"/>
            <p:cNvSpPr>
              <a:spLocks noChangeArrowheads="1"/>
            </p:cNvSpPr>
            <p:nvPr/>
          </p:nvSpPr>
          <p:spPr bwMode="auto">
            <a:xfrm>
              <a:off x="3505397" y="3717032"/>
              <a:ext cx="1800200" cy="864096"/>
            </a:xfrm>
            <a:prstGeom prst="rect">
              <a:avLst/>
            </a:prstGeom>
            <a:solidFill>
              <a:srgbClr val="00ACC9"/>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08000"/>
            <a:lstStyle/>
            <a:p>
              <a:pPr algn="ctr" fontAlgn="base">
                <a:spcBef>
                  <a:spcPct val="0"/>
                </a:spcBef>
                <a:spcAft>
                  <a:spcPct val="0"/>
                </a:spcAft>
              </a:pPr>
              <a:r>
                <a:rPr lang="lv-LV" altLang="lv-LV" b="1" smtClean="0">
                  <a:solidFill>
                    <a:srgbClr val="FFFFFF"/>
                  </a:solidFill>
                  <a:ea typeface="ヒラギノ角ゴ Pro W3"/>
                  <a:cs typeface="Times New Roman" pitchFamily="18" charset="0"/>
                </a:rPr>
                <a:t>Paralēlais aizdevums/</a:t>
              </a:r>
            </a:p>
            <a:p>
              <a:pPr algn="ctr" fontAlgn="base">
                <a:spcBef>
                  <a:spcPct val="0"/>
                </a:spcBef>
                <a:spcAft>
                  <a:spcPct val="0"/>
                </a:spcAft>
              </a:pPr>
              <a:r>
                <a:rPr lang="lv-LV" altLang="lv-LV" b="1" smtClean="0">
                  <a:solidFill>
                    <a:srgbClr val="FFFFFF"/>
                  </a:solidFill>
                  <a:ea typeface="ヒラギノ角ゴ Pro W3"/>
                  <a:cs typeface="Times New Roman" pitchFamily="18" charset="0"/>
                </a:rPr>
                <a:t>mezanīns</a:t>
              </a:r>
              <a:endParaRPr lang="lv-LV" altLang="lv-LV" smtClean="0">
                <a:solidFill>
                  <a:srgbClr val="FFFFFF"/>
                </a:solidFill>
                <a:ea typeface="ヒラギノ角ゴ Pro W3"/>
                <a:cs typeface="Times New Roman" pitchFamily="18" charset="0"/>
              </a:endParaRPr>
            </a:p>
          </p:txBody>
        </p:sp>
        <p:sp>
          <p:nvSpPr>
            <p:cNvPr id="175113" name="Rectangle 536"/>
            <p:cNvSpPr>
              <a:spLocks noChangeArrowheads="1"/>
            </p:cNvSpPr>
            <p:nvPr/>
          </p:nvSpPr>
          <p:spPr bwMode="auto">
            <a:xfrm>
              <a:off x="5436096" y="3717032"/>
              <a:ext cx="1800200" cy="864096"/>
            </a:xfrm>
            <a:prstGeom prst="rect">
              <a:avLst/>
            </a:prstGeom>
            <a:solidFill>
              <a:srgbClr val="BBC400"/>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08000"/>
            <a:lstStyle/>
            <a:p>
              <a:pPr algn="ctr" fontAlgn="base">
                <a:spcBef>
                  <a:spcPct val="0"/>
                </a:spcBef>
                <a:spcAft>
                  <a:spcPct val="0"/>
                </a:spcAft>
              </a:pPr>
              <a:r>
                <a:rPr lang="lv-LV" altLang="lv-LV" b="1" smtClean="0">
                  <a:solidFill>
                    <a:srgbClr val="FFFFFF"/>
                  </a:solidFill>
                  <a:ea typeface="ヒラギノ角ゴ Pro W3"/>
                  <a:cs typeface="Times New Roman" pitchFamily="18" charset="0"/>
                </a:rPr>
                <a:t>Pašu kapitāls</a:t>
              </a:r>
              <a:endParaRPr lang="lv-LV" altLang="lv-LV" smtClean="0">
                <a:solidFill>
                  <a:srgbClr val="FFFFFF"/>
                </a:solidFill>
                <a:ea typeface="ヒラギノ角ゴ Pro W3"/>
                <a:cs typeface="Times New Roman" pitchFamily="18" charset="0"/>
              </a:endParaRPr>
            </a:p>
          </p:txBody>
        </p:sp>
        <p:sp>
          <p:nvSpPr>
            <p:cNvPr id="175114" name="Right Arrow 2"/>
            <p:cNvSpPr>
              <a:spLocks noChangeArrowheads="1"/>
            </p:cNvSpPr>
            <p:nvPr/>
          </p:nvSpPr>
          <p:spPr bwMode="auto">
            <a:xfrm>
              <a:off x="1547664" y="4200950"/>
              <a:ext cx="1584176" cy="265016"/>
            </a:xfrm>
            <a:prstGeom prst="rightArrow">
              <a:avLst>
                <a:gd name="adj1" fmla="val 50000"/>
                <a:gd name="adj2" fmla="val 49620"/>
              </a:avLst>
            </a:prstGeom>
            <a:solidFill>
              <a:schemeClr val="bg1"/>
            </a:solidFill>
            <a:ln>
              <a:noFill/>
            </a:ln>
            <a:extLst>
              <a:ext uri="{91240B29-F687-4F45-9708-019B960494DF}">
                <a14:hiddenLine xmlns:a14="http://schemas.microsoft.com/office/drawing/2010/main" w="19050" algn="ctr">
                  <a:solidFill>
                    <a:srgbClr val="000000"/>
                  </a:solidFill>
                  <a:round/>
                  <a:headEnd type="none" w="sm" len="sm"/>
                  <a:tailEnd type="none" w="sm" len="sm"/>
                </a14:hiddenLine>
              </a:ext>
            </a:extLst>
          </p:spPr>
          <p:txBody>
            <a:bodyPr/>
            <a:lstStyle/>
            <a:p>
              <a:pPr algn="ctr" defTabSz="457200" fontAlgn="base">
                <a:spcBef>
                  <a:spcPct val="0"/>
                </a:spcBef>
                <a:spcAft>
                  <a:spcPct val="0"/>
                </a:spcAft>
              </a:pPr>
              <a:endParaRPr lang="lv-LV" altLang="lv-LV" smtClean="0">
                <a:solidFill>
                  <a:srgbClr val="000000"/>
                </a:solidFill>
                <a:ea typeface="ヒラギノ角ゴ Pro W3"/>
                <a:cs typeface="Arial" pitchFamily="34" charset="0"/>
              </a:endParaRPr>
            </a:p>
          </p:txBody>
        </p:sp>
        <p:sp>
          <p:nvSpPr>
            <p:cNvPr id="175115" name="Right Arrow 2"/>
            <p:cNvSpPr>
              <a:spLocks noChangeArrowheads="1"/>
            </p:cNvSpPr>
            <p:nvPr/>
          </p:nvSpPr>
          <p:spPr bwMode="auto">
            <a:xfrm rot="10800000">
              <a:off x="5643080" y="4169006"/>
              <a:ext cx="1593215" cy="265016"/>
            </a:xfrm>
            <a:prstGeom prst="rightArrow">
              <a:avLst>
                <a:gd name="adj1" fmla="val 50000"/>
                <a:gd name="adj2" fmla="val 49625"/>
              </a:avLst>
            </a:prstGeom>
            <a:solidFill>
              <a:schemeClr val="bg1"/>
            </a:solidFill>
            <a:ln>
              <a:noFill/>
            </a:ln>
            <a:extLst>
              <a:ext uri="{91240B29-F687-4F45-9708-019B960494DF}">
                <a14:hiddenLine xmlns:a14="http://schemas.microsoft.com/office/drawing/2010/main" w="19050" algn="ctr">
                  <a:solidFill>
                    <a:srgbClr val="000000"/>
                  </a:solidFill>
                  <a:round/>
                  <a:headEnd type="none" w="sm" len="sm"/>
                  <a:tailEnd type="none" w="sm" len="sm"/>
                </a14:hiddenLine>
              </a:ext>
            </a:extLst>
          </p:spPr>
          <p:txBody>
            <a:bodyPr/>
            <a:lstStyle/>
            <a:p>
              <a:pPr algn="ctr" defTabSz="457200" fontAlgn="base">
                <a:spcBef>
                  <a:spcPct val="0"/>
                </a:spcBef>
                <a:spcAft>
                  <a:spcPct val="0"/>
                </a:spcAft>
              </a:pPr>
              <a:endParaRPr lang="lv-LV" altLang="lv-LV" smtClean="0">
                <a:solidFill>
                  <a:srgbClr val="000000"/>
                </a:solidFill>
                <a:ea typeface="ヒラギノ角ゴ Pro W3"/>
                <a:cs typeface="Arial" pitchFamily="34" charset="0"/>
              </a:endParaRPr>
            </a:p>
          </p:txBody>
        </p:sp>
      </p:grpSp>
      <p:sp>
        <p:nvSpPr>
          <p:cNvPr id="13" name="Rectangle 12"/>
          <p:cNvSpPr/>
          <p:nvPr/>
        </p:nvSpPr>
        <p:spPr>
          <a:xfrm>
            <a:off x="439738" y="1412875"/>
            <a:ext cx="7905750" cy="1016000"/>
          </a:xfrm>
          <a:prstGeom prst="rect">
            <a:avLst/>
          </a:prstGeom>
        </p:spPr>
        <p:txBody>
          <a:bodyPr>
            <a:spAutoFit/>
          </a:bodyPr>
          <a:lstStyle/>
          <a:p>
            <a:pPr>
              <a:spcAft>
                <a:spcPts val="600"/>
              </a:spcAft>
              <a:defRPr/>
            </a:pPr>
            <a:r>
              <a:rPr lang="lv-LV" sz="2000" b="1">
                <a:solidFill>
                  <a:srgbClr val="00467F"/>
                </a:solidFill>
                <a:ea typeface="ヒラギノ角ゴ Pro W3"/>
              </a:rPr>
              <a:t>Papildu aizdevums, kas kalpo kā uzņēmēja līdzfinansējums </a:t>
            </a:r>
            <a:r>
              <a:rPr lang="lv-LV" sz="2000">
                <a:solidFill>
                  <a:srgbClr val="00467F"/>
                </a:solidFill>
                <a:ea typeface="ヒラギノ角ゴ Pro W3"/>
              </a:rPr>
              <a:t>bankas kredītam gadījumā, ja bankas nosacījumi paredz lielāku līdzdalību, nekā uzņēmējs spēj sniegt. </a:t>
            </a:r>
          </a:p>
        </p:txBody>
      </p:sp>
    </p:spTree>
    <p:extLst>
      <p:ext uri="{BB962C8B-B14F-4D97-AF65-F5344CB8AC3E}">
        <p14:creationId xmlns:p14="http://schemas.microsoft.com/office/powerpoint/2010/main" val="3450597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r>
              <a:rPr lang="lv-LV" altLang="lv-LV" sz="2800" dirty="0" smtClean="0"/>
              <a:t>Paralēlā aizdevuma strukturēšana</a:t>
            </a:r>
          </a:p>
        </p:txBody>
      </p:sp>
      <p:sp>
        <p:nvSpPr>
          <p:cNvPr id="17817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ヒラギノ角ゴ Pro W3"/>
                <a:cs typeface="ヒラギノ角ゴ Pro W3"/>
              </a:defRPr>
            </a:lvl1pPr>
            <a:lvl2pPr marL="742950" indent="-285750">
              <a:defRPr>
                <a:solidFill>
                  <a:schemeClr val="tx1"/>
                </a:solidFill>
                <a:latin typeface="Calibri" pitchFamily="34" charset="0"/>
                <a:ea typeface="ヒラギノ角ゴ Pro W3"/>
                <a:cs typeface="ヒラギノ角ゴ Pro W3"/>
              </a:defRPr>
            </a:lvl2pPr>
            <a:lvl3pPr marL="1143000" indent="-228600">
              <a:defRPr>
                <a:solidFill>
                  <a:schemeClr val="tx1"/>
                </a:solidFill>
                <a:latin typeface="Calibri" pitchFamily="34" charset="0"/>
                <a:ea typeface="ヒラギノ角ゴ Pro W3"/>
                <a:cs typeface="ヒラギノ角ゴ Pro W3"/>
              </a:defRPr>
            </a:lvl3pPr>
            <a:lvl4pPr marL="1600200" indent="-228600">
              <a:defRPr>
                <a:solidFill>
                  <a:schemeClr val="tx1"/>
                </a:solidFill>
                <a:latin typeface="Calibri" pitchFamily="34" charset="0"/>
                <a:ea typeface="ヒラギノ角ゴ Pro W3"/>
                <a:cs typeface="ヒラギノ角ゴ Pro W3"/>
              </a:defRPr>
            </a:lvl4pPr>
            <a:lvl5pPr marL="2057400" indent="-228600">
              <a:defRPr>
                <a:solidFill>
                  <a:schemeClr val="tx1"/>
                </a:solidFill>
                <a:latin typeface="Calibri"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a:cs typeface="ヒラギノ角ゴ Pro W3"/>
              </a:defRPr>
            </a:lvl9pPr>
          </a:lstStyle>
          <a:p>
            <a:fld id="{08D48A2A-802A-456F-A7CE-3BB07D62ED31}" type="slidenum">
              <a:rPr lang="lv-LV" altLang="lv-LV">
                <a:solidFill>
                  <a:srgbClr val="004C6F"/>
                </a:solidFill>
              </a:rPr>
              <a:pPr/>
              <a:t>13</a:t>
            </a:fld>
            <a:endParaRPr lang="lv-LV" altLang="lv-LV">
              <a:solidFill>
                <a:srgbClr val="004C6F"/>
              </a:solidFill>
            </a:endParaRPr>
          </a:p>
        </p:txBody>
      </p:sp>
      <p:sp>
        <p:nvSpPr>
          <p:cNvPr id="6" name="Content Placeholder 5"/>
          <p:cNvSpPr txBox="1">
            <a:spLocks/>
          </p:cNvSpPr>
          <p:nvPr/>
        </p:nvSpPr>
        <p:spPr bwMode="auto">
          <a:xfrm>
            <a:off x="474663" y="1609725"/>
            <a:ext cx="2655887" cy="2265363"/>
          </a:xfrm>
          <a:prstGeom prst="ellipse">
            <a:avLst/>
          </a:prstGeom>
          <a:solidFill>
            <a:srgbClr val="00C5E6"/>
          </a:solidFill>
        </p:spPr>
        <p:style>
          <a:lnRef idx="1">
            <a:schemeClr val="accent1"/>
          </a:lnRef>
          <a:fillRef idx="3">
            <a:schemeClr val="accent1"/>
          </a:fillRef>
          <a:effectRef idx="2">
            <a:schemeClr val="accent1"/>
          </a:effectRef>
          <a:fontRef idx="minor">
            <a:schemeClr val="lt1"/>
          </a:fontRef>
        </p:style>
        <p:txBody>
          <a:bodyPr anchor="ctr"/>
          <a:lstStyle>
            <a:lvl1pPr marL="257175" indent="-257175" algn="l" defTabSz="685800" rtl="0" eaLnBrk="0" fontAlgn="base" hangingPunct="0">
              <a:spcBef>
                <a:spcPct val="20000"/>
              </a:spcBef>
              <a:spcAft>
                <a:spcPct val="0"/>
              </a:spcAft>
              <a:buFont typeface="Arial" panose="020B0604020202020204" pitchFamily="34" charset="0"/>
              <a:buChar char="•"/>
              <a:defRPr sz="2400" kern="1200">
                <a:solidFill>
                  <a:srgbClr val="004C6F"/>
                </a:solidFill>
                <a:latin typeface="+mn-lt"/>
                <a:ea typeface="+mn-ea"/>
                <a:cs typeface="+mn-cs"/>
              </a:defRPr>
            </a:lvl1pPr>
            <a:lvl2pPr marL="557213" indent="-214313" algn="l" defTabSz="685800" rtl="0" eaLnBrk="0" fontAlgn="base" hangingPunct="0">
              <a:spcBef>
                <a:spcPct val="20000"/>
              </a:spcBef>
              <a:spcAft>
                <a:spcPct val="0"/>
              </a:spcAft>
              <a:buFont typeface="Arial" panose="020B0604020202020204" pitchFamily="34" charset="0"/>
              <a:buChar char="–"/>
              <a:defRPr sz="2100" kern="1200">
                <a:solidFill>
                  <a:srgbClr val="004C6F"/>
                </a:solidFill>
                <a:latin typeface="+mn-lt"/>
                <a:ea typeface="+mn-ea"/>
                <a:cs typeface="+mn-cs"/>
              </a:defRPr>
            </a:lvl2pPr>
            <a:lvl3pPr marL="857250" indent="-171450" algn="l" defTabSz="685800" rtl="0" eaLnBrk="0" fontAlgn="base" hangingPunct="0">
              <a:spcBef>
                <a:spcPct val="20000"/>
              </a:spcBef>
              <a:spcAft>
                <a:spcPct val="0"/>
              </a:spcAft>
              <a:buFont typeface="Arial" panose="020B0604020202020204" pitchFamily="34" charset="0"/>
              <a:buChar char="•"/>
              <a:defRPr kern="1200">
                <a:solidFill>
                  <a:srgbClr val="004C6F"/>
                </a:solidFill>
                <a:latin typeface="+mn-lt"/>
                <a:ea typeface="+mn-ea"/>
                <a:cs typeface="+mn-cs"/>
              </a:defRPr>
            </a:lvl3pPr>
            <a:lvl4pPr marL="1200150" indent="-171450" algn="l" defTabSz="685800" rtl="0" eaLnBrk="0" fontAlgn="base" hangingPunct="0">
              <a:spcBef>
                <a:spcPct val="20000"/>
              </a:spcBef>
              <a:spcAft>
                <a:spcPct val="0"/>
              </a:spcAft>
              <a:buFont typeface="Arial" panose="020B0604020202020204" pitchFamily="34" charset="0"/>
              <a:buChar char="–"/>
              <a:defRPr sz="1500" kern="1200">
                <a:solidFill>
                  <a:srgbClr val="004C6F"/>
                </a:solidFill>
                <a:latin typeface="+mn-lt"/>
                <a:ea typeface="+mn-ea"/>
                <a:cs typeface="+mn-cs"/>
              </a:defRPr>
            </a:lvl4pPr>
            <a:lvl5pPr marL="1543050" indent="-171450" algn="l" defTabSz="685800" rtl="0" eaLnBrk="0" fontAlgn="base" hangingPunct="0">
              <a:spcBef>
                <a:spcPct val="20000"/>
              </a:spcBef>
              <a:spcAft>
                <a:spcPct val="0"/>
              </a:spcAft>
              <a:buFont typeface="Arial" panose="020B0604020202020204" pitchFamily="34" charset="0"/>
              <a:buChar char="»"/>
              <a:defRPr sz="1500" kern="1200">
                <a:solidFill>
                  <a:srgbClr val="004C6F"/>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lt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lt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lt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lt1"/>
                </a:solidFill>
                <a:latin typeface="+mn-lt"/>
                <a:ea typeface="+mn-ea"/>
                <a:cs typeface="+mn-cs"/>
              </a:defRPr>
            </a:lvl9pPr>
          </a:lstStyle>
          <a:p>
            <a:pPr marL="0" indent="0" algn="ctr">
              <a:buFont typeface="Arial" panose="020B0604020202020204" pitchFamily="34" charset="0"/>
              <a:buNone/>
              <a:defRPr/>
            </a:pPr>
            <a:r>
              <a:rPr lang="lv-LV" sz="1800" b="1" u="sng" dirty="0" smtClean="0"/>
              <a:t>Komercbankas aizdevums</a:t>
            </a:r>
            <a:endParaRPr lang="lv-LV" sz="1800" dirty="0" smtClean="0"/>
          </a:p>
          <a:p>
            <a:pPr algn="ctr">
              <a:defRPr/>
            </a:pPr>
            <a:endParaRPr lang="lv-LV" sz="1400" dirty="0"/>
          </a:p>
        </p:txBody>
      </p:sp>
      <p:grpSp>
        <p:nvGrpSpPr>
          <p:cNvPr id="178181" name="Group 6"/>
          <p:cNvGrpSpPr>
            <a:grpSpLocks/>
          </p:cNvGrpSpPr>
          <p:nvPr/>
        </p:nvGrpSpPr>
        <p:grpSpPr bwMode="auto">
          <a:xfrm>
            <a:off x="2676525" y="1230313"/>
            <a:ext cx="5337175" cy="5491162"/>
            <a:chOff x="2804748" y="1121658"/>
            <a:chExt cx="4773038" cy="5551702"/>
          </a:xfrm>
        </p:grpSpPr>
        <p:sp>
          <p:nvSpPr>
            <p:cNvPr id="8" name="Oval 7"/>
            <p:cNvSpPr/>
            <p:nvPr/>
          </p:nvSpPr>
          <p:spPr>
            <a:xfrm>
              <a:off x="4387716" y="1121658"/>
              <a:ext cx="3190070" cy="3046294"/>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r>
                <a:rPr lang="lv-LV" b="1" u="sng" dirty="0">
                  <a:solidFill>
                    <a:prstClr val="white"/>
                  </a:solidFill>
                </a:rPr>
                <a:t>Paralēlais</a:t>
              </a:r>
            </a:p>
            <a:p>
              <a:pPr algn="ctr" defTabSz="457200" eaLnBrk="0" fontAlgn="base" hangingPunct="0">
                <a:spcBef>
                  <a:spcPct val="0"/>
                </a:spcBef>
                <a:spcAft>
                  <a:spcPct val="0"/>
                </a:spcAft>
                <a:defRPr/>
              </a:pPr>
              <a:r>
                <a:rPr lang="lv-LV" b="1" u="sng" dirty="0">
                  <a:solidFill>
                    <a:prstClr val="white"/>
                  </a:solidFill>
                </a:rPr>
                <a:t>aizdevums </a:t>
              </a:r>
            </a:p>
            <a:p>
              <a:pPr marL="176213" indent="-176213" defTabSz="457200" eaLnBrk="0" fontAlgn="base" hangingPunct="0">
                <a:spcBef>
                  <a:spcPts val="600"/>
                </a:spcBef>
                <a:spcAft>
                  <a:spcPct val="0"/>
                </a:spcAft>
                <a:buFont typeface="Arial" panose="020B0604020202020204" pitchFamily="34" charset="0"/>
                <a:buChar char="•"/>
                <a:defRPr/>
              </a:pPr>
              <a:r>
                <a:rPr lang="lv-LV" sz="1400" dirty="0">
                  <a:solidFill>
                    <a:prstClr val="white"/>
                  </a:solidFill>
                </a:rPr>
                <a:t>&lt; 5 </a:t>
              </a:r>
              <a:r>
                <a:rPr lang="lv-LV" sz="1400" dirty="0" err="1">
                  <a:solidFill>
                    <a:prstClr val="white"/>
                  </a:solidFill>
                </a:rPr>
                <a:t>mEUR</a:t>
              </a:r>
              <a:r>
                <a:rPr lang="lv-LV" sz="1400" dirty="0">
                  <a:solidFill>
                    <a:prstClr val="white"/>
                  </a:solidFill>
                </a:rPr>
                <a:t>; </a:t>
              </a:r>
            </a:p>
            <a:p>
              <a:pPr marL="176213" indent="-176213" defTabSz="457200" eaLnBrk="0" fontAlgn="base" hangingPunct="0">
                <a:spcBef>
                  <a:spcPts val="600"/>
                </a:spcBef>
                <a:spcAft>
                  <a:spcPct val="0"/>
                </a:spcAft>
                <a:buFont typeface="Arial" panose="020B0604020202020204" pitchFamily="34" charset="0"/>
                <a:buChar char="•"/>
                <a:defRPr/>
              </a:pPr>
              <a:r>
                <a:rPr lang="lv-LV" sz="1400" dirty="0">
                  <a:solidFill>
                    <a:prstClr val="white"/>
                  </a:solidFill>
                </a:rPr>
                <a:t>Ne lielāks kā komercbankas aizdevums; </a:t>
              </a:r>
            </a:p>
            <a:p>
              <a:pPr marL="176213" indent="-176213" defTabSz="457200" eaLnBrk="0" fontAlgn="base" hangingPunct="0">
                <a:spcBef>
                  <a:spcPts val="600"/>
                </a:spcBef>
                <a:spcAft>
                  <a:spcPct val="0"/>
                </a:spcAft>
                <a:buFont typeface="Arial" panose="020B0604020202020204" pitchFamily="34" charset="0"/>
                <a:buChar char="•"/>
                <a:defRPr/>
              </a:pPr>
              <a:r>
                <a:rPr lang="lv-LV" sz="1400" dirty="0">
                  <a:solidFill>
                    <a:prstClr val="white"/>
                  </a:solidFill>
                </a:rPr>
                <a:t>&lt; 45% no projekta izmaksām (&lt;2 </a:t>
              </a:r>
              <a:r>
                <a:rPr lang="lv-LV" sz="1400" dirty="0" err="1">
                  <a:solidFill>
                    <a:prstClr val="white"/>
                  </a:solidFill>
                </a:rPr>
                <a:t>mEUR</a:t>
              </a:r>
              <a:r>
                <a:rPr lang="lv-LV" sz="1400" dirty="0">
                  <a:solidFill>
                    <a:prstClr val="white"/>
                  </a:solidFill>
                </a:rPr>
                <a:t>)</a:t>
              </a:r>
            </a:p>
            <a:p>
              <a:pPr marL="176213" indent="-176213" defTabSz="457200" eaLnBrk="0" fontAlgn="base" hangingPunct="0">
                <a:spcBef>
                  <a:spcPts val="600"/>
                </a:spcBef>
                <a:spcAft>
                  <a:spcPct val="0"/>
                </a:spcAft>
                <a:buFont typeface="Arial" panose="020B0604020202020204" pitchFamily="34" charset="0"/>
                <a:buChar char="•"/>
                <a:defRPr/>
              </a:pPr>
              <a:r>
                <a:rPr lang="lv-LV" sz="1400" dirty="0">
                  <a:solidFill>
                    <a:prstClr val="white"/>
                  </a:solidFill>
                </a:rPr>
                <a:t>&lt; 35% no projekta izmaksām (2-5 </a:t>
              </a:r>
              <a:r>
                <a:rPr lang="lv-LV" sz="1400" dirty="0" err="1">
                  <a:solidFill>
                    <a:prstClr val="white"/>
                  </a:solidFill>
                </a:rPr>
                <a:t>mEUR</a:t>
              </a:r>
              <a:r>
                <a:rPr lang="lv-LV" sz="1400" dirty="0">
                  <a:solidFill>
                    <a:prstClr val="white"/>
                  </a:solidFill>
                </a:rPr>
                <a:t>)</a:t>
              </a:r>
            </a:p>
            <a:p>
              <a:pPr algn="ctr" defTabSz="457200" eaLnBrk="0" fontAlgn="base" hangingPunct="0">
                <a:spcBef>
                  <a:spcPct val="0"/>
                </a:spcBef>
                <a:spcAft>
                  <a:spcPct val="0"/>
                </a:spcAft>
                <a:defRPr/>
              </a:pPr>
              <a:r>
                <a:rPr lang="lv-LV" sz="1400" dirty="0" smtClean="0">
                  <a:solidFill>
                    <a:prstClr val="white"/>
                  </a:solidFill>
                </a:rPr>
                <a:t>Termiņš 10 gadi</a:t>
              </a:r>
              <a:endParaRPr lang="lv-LV" sz="1400" dirty="0">
                <a:solidFill>
                  <a:prstClr val="white"/>
                </a:solidFill>
              </a:endParaRPr>
            </a:p>
          </p:txBody>
        </p:sp>
        <p:grpSp>
          <p:nvGrpSpPr>
            <p:cNvPr id="178183" name="Group 8"/>
            <p:cNvGrpSpPr>
              <a:grpSpLocks/>
            </p:cNvGrpSpPr>
            <p:nvPr/>
          </p:nvGrpSpPr>
          <p:grpSpPr bwMode="auto">
            <a:xfrm>
              <a:off x="2804748" y="3460145"/>
              <a:ext cx="4635203" cy="3213215"/>
              <a:chOff x="2804748" y="3460145"/>
              <a:chExt cx="4635203" cy="3213215"/>
            </a:xfrm>
          </p:grpSpPr>
          <p:sp>
            <p:nvSpPr>
              <p:cNvPr id="10" name="Content Placeholder 5"/>
              <p:cNvSpPr txBox="1">
                <a:spLocks/>
              </p:cNvSpPr>
              <p:nvPr/>
            </p:nvSpPr>
            <p:spPr bwMode="auto">
              <a:xfrm>
                <a:off x="5101826" y="4405493"/>
                <a:ext cx="2338250" cy="2267867"/>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lt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lt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lt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lt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a:buFont typeface="Arial" panose="020B0604020202020204" pitchFamily="34" charset="0"/>
                  <a:buNone/>
                  <a:defRPr/>
                </a:pPr>
                <a:r>
                  <a:rPr lang="lv-LV" sz="1800" b="1" u="sng" dirty="0" smtClean="0">
                    <a:solidFill>
                      <a:prstClr val="white"/>
                    </a:solidFill>
                  </a:rPr>
                  <a:t>Uzņēmēja līdzfinansējums </a:t>
                </a:r>
                <a:r>
                  <a:rPr lang="lv-LV" sz="1400" dirty="0" smtClean="0">
                    <a:solidFill>
                      <a:prstClr val="white"/>
                    </a:solidFill>
                  </a:rPr>
                  <a:t>(ja nepieciešams)</a:t>
                </a:r>
              </a:p>
              <a:p>
                <a:pPr algn="ctr">
                  <a:defRPr/>
                </a:pPr>
                <a:endParaRPr lang="lv-LV" sz="1400" dirty="0">
                  <a:solidFill>
                    <a:prstClr val="white"/>
                  </a:solidFill>
                </a:endParaRPr>
              </a:p>
            </p:txBody>
          </p:sp>
          <p:grpSp>
            <p:nvGrpSpPr>
              <p:cNvPr id="178185" name="Group 10"/>
              <p:cNvGrpSpPr>
                <a:grpSpLocks/>
              </p:cNvGrpSpPr>
              <p:nvPr/>
            </p:nvGrpSpPr>
            <p:grpSpPr bwMode="auto">
              <a:xfrm>
                <a:off x="2804748" y="3460145"/>
                <a:ext cx="2363741" cy="2023908"/>
                <a:chOff x="2804748" y="3460145"/>
                <a:chExt cx="2363741" cy="2023908"/>
              </a:xfrm>
            </p:grpSpPr>
            <p:sp>
              <p:nvSpPr>
                <p:cNvPr id="12" name="Oval 11"/>
                <p:cNvSpPr/>
                <p:nvPr/>
              </p:nvSpPr>
              <p:spPr>
                <a:xfrm>
                  <a:off x="2804748" y="3795592"/>
                  <a:ext cx="1767530" cy="1688462"/>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r>
                    <a:rPr lang="lv-LV" b="1" dirty="0">
                      <a:solidFill>
                        <a:prstClr val="white"/>
                      </a:solidFill>
                    </a:rPr>
                    <a:t>Uzņēmēja Projekts</a:t>
                  </a:r>
                </a:p>
              </p:txBody>
            </p:sp>
            <p:cxnSp>
              <p:nvCxnSpPr>
                <p:cNvPr id="13" name="Straight Arrow Connector 12"/>
                <p:cNvCxnSpPr>
                  <a:stCxn id="6" idx="5"/>
                </p:cNvCxnSpPr>
                <p:nvPr/>
              </p:nvCxnSpPr>
              <p:spPr>
                <a:xfrm>
                  <a:off x="2862956" y="3460146"/>
                  <a:ext cx="347827" cy="471871"/>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8" idx="3"/>
                  <a:endCxn id="12" idx="7"/>
                </p:cNvCxnSpPr>
                <p:nvPr/>
              </p:nvCxnSpPr>
              <p:spPr>
                <a:xfrm flipH="1">
                  <a:off x="4313892" y="3721762"/>
                  <a:ext cx="540906" cy="321000"/>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4511230" y="4935143"/>
                  <a:ext cx="657323" cy="243960"/>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grpSp>
        </p:grpSp>
      </p:grpSp>
    </p:spTree>
    <p:extLst>
      <p:ext uri="{BB962C8B-B14F-4D97-AF65-F5344CB8AC3E}">
        <p14:creationId xmlns:p14="http://schemas.microsoft.com/office/powerpoint/2010/main" val="2527280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Box 1"/>
          <p:cNvSpPr txBox="1">
            <a:spLocks noChangeArrowheads="1"/>
          </p:cNvSpPr>
          <p:nvPr/>
        </p:nvSpPr>
        <p:spPr bwMode="auto">
          <a:xfrm>
            <a:off x="258763" y="147638"/>
            <a:ext cx="8753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defTabSz="457200" fontAlgn="base">
              <a:spcBef>
                <a:spcPct val="0"/>
              </a:spcBef>
              <a:spcAft>
                <a:spcPct val="0"/>
              </a:spcAft>
              <a:buFontTx/>
              <a:buNone/>
            </a:pPr>
            <a:r>
              <a:rPr lang="lv-LV" altLang="lv-LV" sz="2800" b="1" dirty="0" smtClean="0">
                <a:solidFill>
                  <a:schemeClr val="bg1"/>
                </a:solidFill>
                <a:latin typeface="Century Gothic" panose="020B0502020202020204" pitchFamily="34" charset="0"/>
              </a:rPr>
              <a:t>Paralēlais aizdevums – pieredzes stāsts</a:t>
            </a:r>
            <a:endParaRPr lang="en-US" altLang="lv-LV" sz="2800" b="1" dirty="0" smtClean="0">
              <a:solidFill>
                <a:schemeClr val="bg1"/>
              </a:solidFill>
              <a:latin typeface="Century Gothic" panose="020B0502020202020204" pitchFamily="34" charset="0"/>
            </a:endParaRPr>
          </a:p>
        </p:txBody>
      </p:sp>
      <p:sp>
        <p:nvSpPr>
          <p:cNvPr id="129028" name="Text Placeholder 3"/>
          <p:cNvSpPr txBox="1">
            <a:spLocks/>
          </p:cNvSpPr>
          <p:nvPr/>
        </p:nvSpPr>
        <p:spPr bwMode="auto">
          <a:xfrm>
            <a:off x="286767" y="1196752"/>
            <a:ext cx="4789289" cy="5038749"/>
          </a:xfrm>
          <a:prstGeom prst="rect">
            <a:avLst/>
          </a:prstGeom>
          <a:noFill/>
          <a:ln>
            <a:noFill/>
          </a:ln>
          <a:extLst/>
        </p:spPr>
        <p:txBody>
          <a:bodyPr lIns="92075" tIns="46038" rIns="92075" bIns="46038"/>
          <a:lstStyle>
            <a:lvl1pPr eaLnBrk="0" hangingPunct="0">
              <a:spcBef>
                <a:spcPct val="20000"/>
              </a:spcBef>
              <a:buFont typeface="Arial" pitchFamily="34" charset="0"/>
              <a:buChar char="•"/>
              <a:defRPr sz="3200">
                <a:solidFill>
                  <a:schemeClr val="tx1"/>
                </a:solidFill>
                <a:latin typeface="Calibri" pitchFamily="34" charset="0"/>
                <a:ea typeface="ヒラギノ角ゴ Pro W3" pitchFamily="122"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ヒラギノ角ゴ Pro W3" pitchFamily="122"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pitchFamily="122"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2"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2"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2"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2"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2"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2" charset="-128"/>
              </a:defRPr>
            </a:lvl9pPr>
          </a:lstStyle>
          <a:p>
            <a:pPr lvl="1" fontAlgn="base">
              <a:spcAft>
                <a:spcPct val="0"/>
              </a:spcAft>
              <a:buClr>
                <a:srgbClr val="00B4D1"/>
              </a:buClr>
              <a:buFont typeface="Century Gothic" panose="020B0502020202020204" pitchFamily="34" charset="0"/>
              <a:buChar char="−"/>
              <a:defRPr/>
            </a:pPr>
            <a:endParaRPr lang="lv-LV" altLang="lv-LV" sz="800" dirty="0" smtClean="0">
              <a:solidFill>
                <a:srgbClr val="003A65"/>
              </a:solidFill>
              <a:latin typeface="Century Gothic" pitchFamily="34" charset="0"/>
              <a:cs typeface="Arial" pitchFamily="34" charset="0"/>
            </a:endParaRPr>
          </a:p>
          <a:p>
            <a:pPr marL="285750" indent="-285750" fontAlgn="base">
              <a:spcAft>
                <a:spcPct val="0"/>
              </a:spcAft>
              <a:buFont typeface="Wingdings" panose="05000000000000000000" pitchFamily="2" charset="2"/>
              <a:buChar char="§"/>
              <a:defRPr/>
            </a:pPr>
            <a:r>
              <a:rPr lang="lv-LV" altLang="lv-LV" sz="1800" dirty="0" smtClean="0">
                <a:solidFill>
                  <a:srgbClr val="003A65"/>
                </a:solidFill>
                <a:latin typeface="Century Gothic" pitchFamily="34" charset="0"/>
                <a:cs typeface="Arial" pitchFamily="34" charset="0"/>
              </a:rPr>
              <a:t>Ražošanas </a:t>
            </a:r>
            <a:r>
              <a:rPr lang="lv-LV" altLang="lv-LV" sz="1800" dirty="0">
                <a:solidFill>
                  <a:srgbClr val="003A65"/>
                </a:solidFill>
                <a:latin typeface="Century Gothic" pitchFamily="34" charset="0"/>
                <a:cs typeface="Arial" pitchFamily="34" charset="0"/>
              </a:rPr>
              <a:t>u</a:t>
            </a:r>
            <a:r>
              <a:rPr lang="lv-LV" altLang="lv-LV" sz="1800" dirty="0" smtClean="0">
                <a:solidFill>
                  <a:srgbClr val="003A65"/>
                </a:solidFill>
                <a:latin typeface="Century Gothic" pitchFamily="34" charset="0"/>
                <a:cs typeface="Arial" pitchFamily="34" charset="0"/>
              </a:rPr>
              <a:t>zņēmums, kas akumulēto peļņu reinvestējis uzņēmuma attīstībā, vēlas iegādāties jaunas ražošanas telpas un iekārtas;</a:t>
            </a:r>
          </a:p>
          <a:p>
            <a:pPr marL="285750" indent="-285750" fontAlgn="base">
              <a:spcBef>
                <a:spcPts val="1200"/>
              </a:spcBef>
              <a:spcAft>
                <a:spcPct val="0"/>
              </a:spcAft>
              <a:buFont typeface="Wingdings" panose="05000000000000000000" pitchFamily="2" charset="2"/>
              <a:buChar char="§"/>
              <a:defRPr/>
            </a:pPr>
            <a:r>
              <a:rPr lang="lv-LV" altLang="lv-LV" sz="1800" dirty="0">
                <a:solidFill>
                  <a:srgbClr val="003A65"/>
                </a:solidFill>
                <a:latin typeface="Century Gothic" pitchFamily="34" charset="0"/>
                <a:cs typeface="Arial" pitchFamily="34" charset="0"/>
              </a:rPr>
              <a:t>Projekta finansēšanai izmantots komercbankas aizdevums un ALTUM paralēlais aizdevums, kā rezultātā</a:t>
            </a:r>
            <a:r>
              <a:rPr lang="lv-LV" altLang="lv-LV" sz="1800" dirty="0" smtClean="0">
                <a:solidFill>
                  <a:srgbClr val="003A65"/>
                </a:solidFill>
                <a:latin typeface="Century Gothic" pitchFamily="34" charset="0"/>
                <a:cs typeface="Arial" pitchFamily="34" charset="0"/>
              </a:rPr>
              <a:t>:</a:t>
            </a:r>
          </a:p>
          <a:p>
            <a:pPr marL="804863" indent="-355600" fontAlgn="base">
              <a:spcBef>
                <a:spcPts val="1200"/>
              </a:spcBef>
              <a:spcAft>
                <a:spcPct val="0"/>
              </a:spcAft>
              <a:buAutoNum type="arabicParenBoth"/>
              <a:tabLst>
                <a:tab pos="804863" algn="l"/>
              </a:tabLst>
              <a:defRPr/>
            </a:pPr>
            <a:r>
              <a:rPr lang="lv-LV" altLang="lv-LV" sz="1400" dirty="0" smtClean="0">
                <a:solidFill>
                  <a:srgbClr val="003A65"/>
                </a:solidFill>
                <a:latin typeface="Century Gothic" pitchFamily="34" charset="0"/>
                <a:cs typeface="Arial" pitchFamily="34" charset="0"/>
              </a:rPr>
              <a:t>Nav nepieciešama klienta līdzdalība;</a:t>
            </a:r>
          </a:p>
          <a:p>
            <a:pPr marL="804863" indent="-355600" fontAlgn="base">
              <a:spcBef>
                <a:spcPts val="600"/>
              </a:spcBef>
              <a:spcAft>
                <a:spcPct val="0"/>
              </a:spcAft>
              <a:buAutoNum type="arabicParenBoth"/>
              <a:tabLst>
                <a:tab pos="804863" algn="l"/>
              </a:tabLst>
              <a:defRPr/>
            </a:pPr>
            <a:r>
              <a:rPr lang="lv-LV" altLang="lv-LV" sz="1400" dirty="0" smtClean="0">
                <a:solidFill>
                  <a:srgbClr val="003A65"/>
                </a:solidFill>
                <a:latin typeface="Century Gothic" pitchFamily="34" charset="0"/>
                <a:cs typeface="Arial" pitchFamily="34" charset="0"/>
              </a:rPr>
              <a:t>Bankas aizdevuma proporcija pret nodrošinājuma pozīciju būtiski uzlabojusies (LTV ↓);</a:t>
            </a:r>
          </a:p>
          <a:p>
            <a:pPr marL="804863" indent="-355600" fontAlgn="base">
              <a:spcBef>
                <a:spcPts val="600"/>
              </a:spcBef>
              <a:spcAft>
                <a:spcPct val="0"/>
              </a:spcAft>
              <a:buAutoNum type="arabicParenBoth"/>
              <a:tabLst>
                <a:tab pos="804863" algn="l"/>
              </a:tabLst>
              <a:defRPr/>
            </a:pPr>
            <a:r>
              <a:rPr lang="lv-LV" altLang="lv-LV" sz="1400" dirty="0" smtClean="0">
                <a:solidFill>
                  <a:srgbClr val="003A65"/>
                </a:solidFill>
                <a:latin typeface="Century Gothic" pitchFamily="34" charset="0"/>
                <a:cs typeface="Arial" pitchFamily="34" charset="0"/>
              </a:rPr>
              <a:t>Dalīts risks, kas uzlabo komercbankas pozīciju, gadījumā, ja reālā projekta naudas plūsma nesasniedz  prognozēto līmeni. </a:t>
            </a:r>
          </a:p>
          <a:p>
            <a:pPr marL="804863" indent="-355600" fontAlgn="base">
              <a:spcBef>
                <a:spcPts val="600"/>
              </a:spcBef>
              <a:spcAft>
                <a:spcPct val="0"/>
              </a:spcAft>
              <a:buAutoNum type="arabicParenBoth"/>
              <a:tabLst>
                <a:tab pos="804863" algn="l"/>
              </a:tabLst>
              <a:defRPr/>
            </a:pPr>
            <a:r>
              <a:rPr lang="lv-LV" altLang="lv-LV" sz="1400" dirty="0" smtClean="0">
                <a:solidFill>
                  <a:srgbClr val="003A65"/>
                </a:solidFill>
                <a:latin typeface="Century Gothic" pitchFamily="34" charset="0"/>
                <a:cs typeface="Arial" pitchFamily="34" charset="0"/>
              </a:rPr>
              <a:t>Komercbanka saglabā iespēju pēc veiksmīgas projekta realizācijas refinansēt ALTUM aizdevumu. </a:t>
            </a:r>
            <a:endParaRPr lang="lv-LV" altLang="lv-LV" sz="1400" dirty="0">
              <a:solidFill>
                <a:srgbClr val="003A65"/>
              </a:solidFill>
              <a:latin typeface="Century Gothic" pitchFamily="34" charset="0"/>
              <a:cs typeface="Arial" pitchFamily="34" charset="0"/>
            </a:endParaRPr>
          </a:p>
          <a:p>
            <a:pPr marL="285750" indent="-285750" fontAlgn="base">
              <a:spcAft>
                <a:spcPct val="0"/>
              </a:spcAft>
              <a:buFont typeface="Wingdings" panose="05000000000000000000" pitchFamily="2" charset="2"/>
              <a:buChar char="§"/>
              <a:defRPr/>
            </a:pPr>
            <a:endParaRPr lang="lv-LV" altLang="lv-LV" sz="1800" dirty="0" smtClean="0">
              <a:solidFill>
                <a:srgbClr val="003A65"/>
              </a:solidFill>
              <a:latin typeface="Century Gothic" pitchFamily="34" charset="0"/>
              <a:cs typeface="Arial" pitchFamily="34" charset="0"/>
            </a:endParaRPr>
          </a:p>
          <a:p>
            <a:pPr lvl="1" fontAlgn="base">
              <a:spcAft>
                <a:spcPct val="0"/>
              </a:spcAft>
              <a:buClr>
                <a:srgbClr val="008040"/>
              </a:buClr>
              <a:buFont typeface="Wingdings" pitchFamily="2" charset="2"/>
              <a:buNone/>
              <a:defRPr/>
            </a:pPr>
            <a:endParaRPr lang="lv-LV" altLang="lv-LV" sz="1800" dirty="0" smtClean="0">
              <a:solidFill>
                <a:srgbClr val="000000"/>
              </a:solidFill>
              <a:latin typeface="Century Gothic" panose="020B0502020202020204" pitchFamily="34" charset="0"/>
              <a:cs typeface="Arial" pitchFamily="34" charset="0"/>
            </a:endParaRPr>
          </a:p>
          <a:p>
            <a:pPr marL="0" lvl="1" indent="0" fontAlgn="base">
              <a:spcAft>
                <a:spcPct val="0"/>
              </a:spcAft>
              <a:buClr>
                <a:srgbClr val="008040"/>
              </a:buClr>
              <a:buFont typeface="Wingdings" pitchFamily="2" charset="2"/>
              <a:buNone/>
              <a:defRPr/>
            </a:pPr>
            <a:endParaRPr lang="lv-LV" altLang="lv-LV" sz="1200" dirty="0" smtClean="0">
              <a:solidFill>
                <a:srgbClr val="000000"/>
              </a:solidFill>
              <a:latin typeface="Arial" pitchFamily="34" charset="0"/>
              <a:cs typeface="Arial" pitchFamily="34" charset="0"/>
            </a:endParaRPr>
          </a:p>
          <a:p>
            <a:pPr marL="0" lvl="1" indent="0" fontAlgn="base">
              <a:spcAft>
                <a:spcPct val="0"/>
              </a:spcAft>
              <a:buClr>
                <a:srgbClr val="008040"/>
              </a:buClr>
              <a:buFont typeface="Wingdings" pitchFamily="2" charset="2"/>
              <a:buNone/>
              <a:defRPr/>
            </a:pPr>
            <a:endParaRPr lang="lv-LV" altLang="lv-LV" sz="1200" dirty="0">
              <a:solidFill>
                <a:srgbClr val="000000"/>
              </a:solidFill>
              <a:latin typeface="Arial" pitchFamily="34" charset="0"/>
              <a:cs typeface="Arial" pitchFamily="34" charset="0"/>
            </a:endParaRPr>
          </a:p>
          <a:p>
            <a:pPr marL="0" lvl="1" indent="0" fontAlgn="base">
              <a:spcAft>
                <a:spcPct val="0"/>
              </a:spcAft>
              <a:buClr>
                <a:srgbClr val="008040"/>
              </a:buClr>
              <a:buFont typeface="Wingdings" pitchFamily="2" charset="2"/>
              <a:buNone/>
              <a:defRPr/>
            </a:pPr>
            <a:r>
              <a:rPr lang="lv-LV" altLang="lv-LV" sz="1200" dirty="0" smtClean="0">
                <a:solidFill>
                  <a:srgbClr val="000000"/>
                </a:solidFill>
                <a:latin typeface="Arial" pitchFamily="34" charset="0"/>
                <a:cs typeface="Arial" pitchFamily="34" charset="0"/>
              </a:rPr>
              <a:t>  </a:t>
            </a:r>
          </a:p>
          <a:p>
            <a:pPr lvl="1" algn="r" fontAlgn="base">
              <a:spcAft>
                <a:spcPct val="0"/>
              </a:spcAft>
              <a:buFont typeface="Wingdings" pitchFamily="2" charset="2"/>
              <a:buNone/>
              <a:defRPr/>
            </a:pPr>
            <a:endParaRPr lang="lv-LV" altLang="lv-LV" sz="1200" dirty="0" smtClean="0">
              <a:solidFill>
                <a:srgbClr val="000000"/>
              </a:solidFill>
              <a:latin typeface="Arial" pitchFamily="34" charset="0"/>
              <a:cs typeface="Arial" pitchFamily="34" charset="0"/>
            </a:endParaRPr>
          </a:p>
          <a:p>
            <a:pPr lvl="1" fontAlgn="base">
              <a:spcAft>
                <a:spcPct val="0"/>
              </a:spcAft>
              <a:buClr>
                <a:srgbClr val="008040"/>
              </a:buClr>
              <a:buFont typeface="Wingdings" pitchFamily="2" charset="2"/>
              <a:buChar char="ü"/>
              <a:defRPr/>
            </a:pPr>
            <a:endParaRPr lang="lv-LV" altLang="lv-LV" sz="1200" dirty="0" smtClean="0">
              <a:solidFill>
                <a:srgbClr val="000000"/>
              </a:solidFill>
              <a:latin typeface="Arial" pitchFamily="34" charset="0"/>
              <a:cs typeface="Arial" pitchFamily="34" charset="0"/>
            </a:endParaRPr>
          </a:p>
          <a:p>
            <a:pPr fontAlgn="base">
              <a:spcAft>
                <a:spcPct val="0"/>
              </a:spcAft>
              <a:buFont typeface="Wingdings" pitchFamily="2" charset="2"/>
              <a:buChar char="ü"/>
              <a:defRPr/>
            </a:pPr>
            <a:endParaRPr lang="lv-LV" altLang="lv-LV" sz="1400" dirty="0" smtClean="0">
              <a:solidFill>
                <a:srgbClr val="000000"/>
              </a:solidFill>
              <a:latin typeface="Arial" pitchFamily="34" charset="0"/>
              <a:cs typeface="Arial" pitchFamily="34" charset="0"/>
            </a:endParaRPr>
          </a:p>
          <a:p>
            <a:pPr lvl="1" fontAlgn="base">
              <a:spcAft>
                <a:spcPct val="0"/>
              </a:spcAft>
              <a:buClr>
                <a:srgbClr val="008040"/>
              </a:buClr>
              <a:buFont typeface="Wingdings" pitchFamily="2" charset="2"/>
              <a:buNone/>
              <a:defRPr/>
            </a:pPr>
            <a:endParaRPr lang="lv-LV" altLang="lv-LV" sz="1200" dirty="0" smtClean="0">
              <a:solidFill>
                <a:srgbClr val="000000"/>
              </a:solidFill>
              <a:latin typeface="Arial" pitchFamily="34" charset="0"/>
              <a:cs typeface="Arial" pitchFamily="34" charset="0"/>
            </a:endParaRPr>
          </a:p>
          <a:p>
            <a:pPr lvl="1" fontAlgn="base">
              <a:spcAft>
                <a:spcPct val="0"/>
              </a:spcAft>
              <a:buClr>
                <a:srgbClr val="008040"/>
              </a:buClr>
              <a:buFont typeface="Wingdings" pitchFamily="2" charset="2"/>
              <a:buChar char="ü"/>
              <a:defRPr/>
            </a:pPr>
            <a:endParaRPr lang="lv-LV" altLang="lv-LV" sz="1200" dirty="0" smtClean="0">
              <a:solidFill>
                <a:srgbClr val="000000"/>
              </a:solidFill>
              <a:latin typeface="Arial" pitchFamily="34" charset="0"/>
              <a:cs typeface="Arial" pitchFamily="34" charset="0"/>
            </a:endParaRPr>
          </a:p>
          <a:p>
            <a:pPr fontAlgn="base">
              <a:spcAft>
                <a:spcPct val="0"/>
              </a:spcAft>
              <a:buFont typeface="Wingdings" pitchFamily="2" charset="2"/>
              <a:buNone/>
              <a:defRPr/>
            </a:pPr>
            <a:r>
              <a:rPr lang="lv-LV" altLang="lv-LV" sz="1400" dirty="0" smtClean="0">
                <a:solidFill>
                  <a:srgbClr val="000000"/>
                </a:solidFill>
                <a:latin typeface="Arial" pitchFamily="34" charset="0"/>
                <a:cs typeface="Arial" pitchFamily="34" charset="0"/>
              </a:rPr>
              <a:t>	</a:t>
            </a:r>
          </a:p>
        </p:txBody>
      </p:sp>
      <p:pic>
        <p:nvPicPr>
          <p:cNvPr id="2" name="Picture 1"/>
          <p:cNvPicPr>
            <a:picLocks noChangeAspect="1"/>
          </p:cNvPicPr>
          <p:nvPr/>
        </p:nvPicPr>
        <p:blipFill>
          <a:blip r:embed="rId3"/>
          <a:stretch>
            <a:fillRect/>
          </a:stretch>
        </p:blipFill>
        <p:spPr>
          <a:xfrm>
            <a:off x="5364088" y="1988840"/>
            <a:ext cx="3307810" cy="3186793"/>
          </a:xfrm>
          <a:prstGeom prst="rect">
            <a:avLst/>
          </a:prstGeom>
        </p:spPr>
      </p:pic>
    </p:spTree>
    <p:extLst>
      <p:ext uri="{BB962C8B-B14F-4D97-AF65-F5344CB8AC3E}">
        <p14:creationId xmlns:p14="http://schemas.microsoft.com/office/powerpoint/2010/main" val="2775926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Box 1"/>
          <p:cNvSpPr txBox="1">
            <a:spLocks noChangeArrowheads="1"/>
          </p:cNvSpPr>
          <p:nvPr/>
        </p:nvSpPr>
        <p:spPr bwMode="auto">
          <a:xfrm>
            <a:off x="258763" y="147638"/>
            <a:ext cx="4740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chemeClr val="tx1"/>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a:cs typeface="ヒラギノ角ゴ Pro W3"/>
              </a:defRPr>
            </a:lvl9pPr>
          </a:lstStyle>
          <a:p>
            <a:pPr defTabSz="457200" eaLnBrk="1" fontAlgn="base" hangingPunct="1">
              <a:spcBef>
                <a:spcPct val="0"/>
              </a:spcBef>
              <a:spcAft>
                <a:spcPct val="0"/>
              </a:spcAft>
              <a:buFontTx/>
              <a:buNone/>
            </a:pPr>
            <a:r>
              <a:rPr lang="lv-LV" altLang="lv-LV" sz="2800" b="1" dirty="0" smtClean="0">
                <a:solidFill>
                  <a:schemeClr val="bg1"/>
                </a:solidFill>
                <a:latin typeface="Century Gothic" pitchFamily="34" charset="0"/>
              </a:rPr>
              <a:t>Eksporta kredīta garantija</a:t>
            </a:r>
            <a:endParaRPr lang="en-US" altLang="lv-LV" sz="2800" b="1" dirty="0" smtClean="0">
              <a:solidFill>
                <a:schemeClr val="bg1"/>
              </a:solidFill>
              <a:latin typeface="Century Gothic" pitchFamily="34" charset="0"/>
            </a:endParaRPr>
          </a:p>
        </p:txBody>
      </p:sp>
      <p:sp>
        <p:nvSpPr>
          <p:cNvPr id="129028" name="Text Placeholder 3"/>
          <p:cNvSpPr txBox="1">
            <a:spLocks/>
          </p:cNvSpPr>
          <p:nvPr/>
        </p:nvSpPr>
        <p:spPr bwMode="auto">
          <a:xfrm>
            <a:off x="826101" y="2996952"/>
            <a:ext cx="3963987" cy="310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spcBef>
                <a:spcPct val="20000"/>
              </a:spcBef>
              <a:buFont typeface="Arial" pitchFamily="34" charset="0"/>
              <a:buChar char="•"/>
              <a:defRPr sz="3200">
                <a:solidFill>
                  <a:schemeClr val="tx1"/>
                </a:solidFill>
                <a:latin typeface="Calibri" pitchFamily="34" charset="0"/>
                <a:ea typeface="ヒラギノ角ゴ Pro W3" pitchFamily="122"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ヒラギノ角ゴ Pro W3" pitchFamily="122"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pitchFamily="122"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2"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22"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2"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2"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2"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22" charset="-128"/>
              </a:defRPr>
            </a:lvl9pPr>
          </a:lstStyle>
          <a:p>
            <a:pPr marL="342900" indent="-342900" fontAlgn="base">
              <a:spcAft>
                <a:spcPts val="1800"/>
              </a:spcAft>
              <a:buFont typeface="Wingdings" panose="05000000000000000000" pitchFamily="2" charset="2"/>
              <a:buChar char="§"/>
              <a:defRPr/>
            </a:pPr>
            <a:r>
              <a:rPr lang="lv-LV" altLang="lv-LV" sz="2000" dirty="0" smtClean="0">
                <a:solidFill>
                  <a:srgbClr val="00467F"/>
                </a:solidFill>
                <a:latin typeface="Century Gothic" pitchFamily="34" charset="0"/>
                <a:cs typeface="Arial" pitchFamily="34" charset="0"/>
              </a:rPr>
              <a:t>Apmērs </a:t>
            </a:r>
            <a:r>
              <a:rPr lang="lv-LV" altLang="lv-LV" sz="2000" b="1" dirty="0" smtClean="0">
                <a:solidFill>
                  <a:srgbClr val="00467F"/>
                </a:solidFill>
                <a:latin typeface="Century Gothic" pitchFamily="34" charset="0"/>
                <a:cs typeface="Arial" pitchFamily="34" charset="0"/>
              </a:rPr>
              <a:t>līdz 90% </a:t>
            </a:r>
            <a:r>
              <a:rPr lang="lv-LV" altLang="lv-LV" sz="2000" dirty="0" smtClean="0">
                <a:solidFill>
                  <a:srgbClr val="00467F"/>
                </a:solidFill>
                <a:latin typeface="Century Gothic" pitchFamily="34" charset="0"/>
                <a:cs typeface="Arial" pitchFamily="34" charset="0"/>
              </a:rPr>
              <a:t>no eksporta darījuma summas</a:t>
            </a:r>
          </a:p>
          <a:p>
            <a:pPr marL="342900" indent="-342900" fontAlgn="base">
              <a:spcAft>
                <a:spcPts val="1800"/>
              </a:spcAft>
              <a:buFont typeface="Wingdings" panose="05000000000000000000" pitchFamily="2" charset="2"/>
              <a:buChar char="§"/>
              <a:defRPr/>
            </a:pPr>
            <a:r>
              <a:rPr lang="lv-LV" altLang="lv-LV" sz="2000" dirty="0" smtClean="0">
                <a:solidFill>
                  <a:srgbClr val="00467F"/>
                </a:solidFill>
                <a:latin typeface="Century Gothic" pitchFamily="34" charset="0"/>
                <a:cs typeface="Arial" pitchFamily="34" charset="0"/>
              </a:rPr>
              <a:t>Maksimālais pēcapmaksas termiņš – </a:t>
            </a:r>
            <a:r>
              <a:rPr lang="lv-LV" altLang="lv-LV" sz="2000" b="1" dirty="0" smtClean="0">
                <a:solidFill>
                  <a:srgbClr val="00467F"/>
                </a:solidFill>
                <a:latin typeface="Century Gothic" pitchFamily="34" charset="0"/>
                <a:cs typeface="Arial" pitchFamily="34" charset="0"/>
              </a:rPr>
              <a:t>2 gadi </a:t>
            </a:r>
          </a:p>
          <a:p>
            <a:pPr marL="342900" indent="-342900" fontAlgn="base">
              <a:spcAft>
                <a:spcPts val="1800"/>
              </a:spcAft>
              <a:buFont typeface="Wingdings" panose="05000000000000000000" pitchFamily="2" charset="2"/>
              <a:buChar char="§"/>
              <a:defRPr/>
            </a:pPr>
            <a:r>
              <a:rPr lang="lv-LV" altLang="lv-LV" sz="2000" dirty="0" smtClean="0">
                <a:solidFill>
                  <a:srgbClr val="00467F"/>
                </a:solidFill>
                <a:latin typeface="Century Gothic" pitchFamily="34" charset="0"/>
                <a:cs typeface="Arial" pitchFamily="34" charset="0"/>
              </a:rPr>
              <a:t>Garantijas summa līdz         </a:t>
            </a:r>
            <a:r>
              <a:rPr lang="lv-LV" altLang="lv-LV" sz="2000" b="1" dirty="0" smtClean="0">
                <a:solidFill>
                  <a:srgbClr val="00467F"/>
                </a:solidFill>
                <a:latin typeface="Century Gothic" pitchFamily="34" charset="0"/>
                <a:cs typeface="Arial" pitchFamily="34" charset="0"/>
              </a:rPr>
              <a:t>1 milj. EUR</a:t>
            </a:r>
          </a:p>
          <a:p>
            <a:pPr fontAlgn="base">
              <a:spcAft>
                <a:spcPct val="0"/>
              </a:spcAft>
              <a:buFont typeface="Wingdings" pitchFamily="2" charset="2"/>
              <a:buNone/>
              <a:defRPr/>
            </a:pPr>
            <a:endParaRPr lang="lv-LV" altLang="lv-LV" sz="1400" dirty="0" smtClean="0">
              <a:solidFill>
                <a:srgbClr val="00467F"/>
              </a:solidFill>
              <a:latin typeface="Arial" pitchFamily="34" charset="0"/>
              <a:cs typeface="Arial" pitchFamily="34" charset="0"/>
            </a:endParaRPr>
          </a:p>
        </p:txBody>
      </p:sp>
      <p:sp>
        <p:nvSpPr>
          <p:cNvPr id="223238" name="Rectangle 9"/>
          <p:cNvSpPr>
            <a:spLocks noChangeArrowheads="1"/>
          </p:cNvSpPr>
          <p:nvPr/>
        </p:nvSpPr>
        <p:spPr bwMode="auto">
          <a:xfrm>
            <a:off x="5364088" y="3789040"/>
            <a:ext cx="330456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31800" indent="-323850" eaLnBrk="0" hangingPunct="0">
              <a:spcBef>
                <a:spcPct val="20000"/>
              </a:spcBef>
              <a:buFont typeface="Arial" pitchFamily="34" charset="0"/>
              <a:buChar char="•"/>
              <a:defRPr sz="3200">
                <a:solidFill>
                  <a:schemeClr val="tx1"/>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sz="2800">
                <a:solidFill>
                  <a:schemeClr val="tx1"/>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a:cs typeface="ヒラギノ角ゴ Pro W3"/>
              </a:defRPr>
            </a:lvl9pPr>
          </a:lstStyle>
          <a:p>
            <a:pPr eaLnBrk="1" fontAlgn="base" hangingPunct="1">
              <a:spcBef>
                <a:spcPct val="0"/>
              </a:spcBef>
              <a:spcAft>
                <a:spcPct val="0"/>
              </a:spcAft>
              <a:buClr>
                <a:srgbClr val="666666"/>
              </a:buClr>
              <a:buSzPct val="45000"/>
              <a:buFont typeface="Arial" pitchFamily="34" charset="0"/>
              <a:buNone/>
            </a:pPr>
            <a:r>
              <a:rPr lang="lv-LV" altLang="lv-LV" sz="1800" smtClean="0">
                <a:solidFill>
                  <a:srgbClr val="00467F"/>
                </a:solidFill>
                <a:latin typeface="Century Gothic" pitchFamily="34" charset="0"/>
                <a:ea typeface="Arial Unicode MS" pitchFamily="34" charset="-128"/>
                <a:cs typeface="Arial Unicode MS" pitchFamily="34" charset="-128"/>
              </a:rPr>
              <a:t>	</a:t>
            </a:r>
            <a:r>
              <a:rPr lang="lv-LV" altLang="lv-LV" sz="1800" b="1" smtClean="0">
                <a:solidFill>
                  <a:srgbClr val="00467F"/>
                </a:solidFill>
                <a:latin typeface="Century Gothic" pitchFamily="34" charset="0"/>
                <a:ea typeface="Arial Unicode MS" pitchFamily="34" charset="-128"/>
                <a:cs typeface="Arial Unicode MS" pitchFamily="34" charset="-128"/>
              </a:rPr>
              <a:t>Latvijā ražotu preču eksportam </a:t>
            </a:r>
            <a:r>
              <a:rPr lang="lv-LV" altLang="lv-LV" sz="1800" smtClean="0">
                <a:solidFill>
                  <a:srgbClr val="00467F"/>
                </a:solidFill>
                <a:latin typeface="Century Gothic" pitchFamily="34" charset="0"/>
                <a:ea typeface="Arial Unicode MS" pitchFamily="34" charset="-128"/>
                <a:cs typeface="Arial Unicode MS" pitchFamily="34" charset="-128"/>
              </a:rPr>
              <a:t>vai tādu preču eksportam, kurām daļa pievienotās vērtības apstrādes notikusi Latvijā</a:t>
            </a:r>
          </a:p>
        </p:txBody>
      </p:sp>
      <p:sp>
        <p:nvSpPr>
          <p:cNvPr id="2" name="Rectangle 1"/>
          <p:cNvSpPr/>
          <p:nvPr/>
        </p:nvSpPr>
        <p:spPr>
          <a:xfrm>
            <a:off x="683568" y="1628800"/>
            <a:ext cx="7128792" cy="1015663"/>
          </a:xfrm>
          <a:prstGeom prst="rect">
            <a:avLst/>
          </a:prstGeom>
        </p:spPr>
        <p:txBody>
          <a:bodyPr wrap="square">
            <a:spAutoFit/>
          </a:bodyPr>
          <a:lstStyle/>
          <a:p>
            <a:pPr marL="107950">
              <a:buClr>
                <a:srgbClr val="1F497D"/>
              </a:buClr>
              <a:buSzPct val="45000"/>
            </a:pPr>
            <a:r>
              <a:rPr lang="lv-LV" sz="2000" b="1">
                <a:solidFill>
                  <a:srgbClr val="00467F"/>
                </a:solidFill>
                <a:latin typeface="Century Gothic" panose="020B0502020202020204" pitchFamily="34" charset="0"/>
              </a:rPr>
              <a:t>Nodrošinājums eksportētājam </a:t>
            </a:r>
            <a:r>
              <a:rPr lang="lv-LV" sz="2000">
                <a:solidFill>
                  <a:srgbClr val="00467F"/>
                </a:solidFill>
                <a:latin typeface="Century Gothic" panose="020B0502020202020204" pitchFamily="34" charset="0"/>
              </a:rPr>
              <a:t>pret ārvalstu pircēja maksātnespēju vai ilgstošu nemaksāšanu, pārdodot preces vai sniedzot pakalpojumus ar atlikto maksājumu</a:t>
            </a:r>
            <a:endParaRPr lang="lv-LV" altLang="lv-LV" sz="2000">
              <a:solidFill>
                <a:srgbClr val="00467F"/>
              </a:solidFill>
              <a:latin typeface="Century Gothic" pitchFamily="34" charset="0"/>
              <a:ea typeface="Arial Unicode MS" pitchFamily="34" charset="-128"/>
              <a:cs typeface="Arial Unicode MS" pitchFamily="34"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644463"/>
            <a:ext cx="1512168" cy="1144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24774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440"/>
            <a:ext cx="9185920" cy="6889440"/>
          </a:xfrm>
          <a:prstGeom prst="rect">
            <a:avLst/>
          </a:prstGeom>
        </p:spPr>
      </p:pic>
    </p:spTree>
    <p:extLst>
      <p:ext uri="{BB962C8B-B14F-4D97-AF65-F5344CB8AC3E}">
        <p14:creationId xmlns:p14="http://schemas.microsoft.com/office/powerpoint/2010/main" val="3371546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17000"/>
                    </a14:imgEffect>
                    <a14:imgEffect>
                      <a14:brightnessContrast bright="36000" contrast="-44000"/>
                    </a14:imgEffect>
                  </a14:imgLayer>
                </a14:imgProps>
              </a:ext>
              <a:ext uri="{28A0092B-C50C-407E-A947-70E740481C1C}">
                <a14:useLocalDpi xmlns:a14="http://schemas.microsoft.com/office/drawing/2010/main" val="0"/>
              </a:ext>
            </a:extLst>
          </a:blip>
          <a:srcRect l="-1" r="19976"/>
          <a:stretch/>
        </p:blipFill>
        <p:spPr>
          <a:xfrm>
            <a:off x="1" y="2291"/>
            <a:ext cx="9144000" cy="6855709"/>
          </a:xfrm>
          <a:prstGeom prst="rect">
            <a:avLst/>
          </a:prstGeom>
        </p:spPr>
      </p:pic>
      <p:sp>
        <p:nvSpPr>
          <p:cNvPr id="5" name="Rectangle 46"/>
          <p:cNvSpPr>
            <a:spLocks noChangeArrowheads="1"/>
          </p:cNvSpPr>
          <p:nvPr/>
        </p:nvSpPr>
        <p:spPr bwMode="auto">
          <a:xfrm>
            <a:off x="611560" y="1974602"/>
            <a:ext cx="3312368" cy="1382390"/>
          </a:xfrm>
          <a:prstGeom prst="rect">
            <a:avLst/>
          </a:prstGeom>
          <a:solidFill>
            <a:srgbClr val="00ACC9"/>
          </a:solidFill>
          <a:ln>
            <a:noFill/>
          </a:ln>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lv-LV" altLang="lv-LV" sz="1800" dirty="0" smtClean="0">
                <a:solidFill>
                  <a:srgbClr val="FFFFFF"/>
                </a:solidFill>
                <a:latin typeface="Century Gothic" pitchFamily="34" charset="0"/>
                <a:ea typeface="ヒラギノ角ゴ Pro W3"/>
                <a:cs typeface="Times New Roman" pitchFamily="18" charset="0"/>
              </a:rPr>
              <a:t>2015.gadā</a:t>
            </a:r>
          </a:p>
          <a:p>
            <a:pPr algn="ctr" eaLnBrk="1" fontAlgn="base" hangingPunct="1">
              <a:spcBef>
                <a:spcPct val="0"/>
              </a:spcBef>
              <a:spcAft>
                <a:spcPct val="0"/>
              </a:spcAft>
              <a:buFontTx/>
              <a:buNone/>
            </a:pPr>
            <a:r>
              <a:rPr lang="lv-LV" altLang="lv-LV" sz="2400" b="1" dirty="0" smtClean="0">
                <a:solidFill>
                  <a:srgbClr val="FFFFFF"/>
                </a:solidFill>
                <a:latin typeface="Century Gothic" pitchFamily="34" charset="0"/>
                <a:ea typeface="ヒラギノ角ゴ Pro W3"/>
                <a:cs typeface="Times New Roman" pitchFamily="18" charset="0"/>
              </a:rPr>
              <a:t>50,3 milj. eiro</a:t>
            </a:r>
          </a:p>
        </p:txBody>
      </p:sp>
      <p:sp>
        <p:nvSpPr>
          <p:cNvPr id="6" name="Rectangle 46"/>
          <p:cNvSpPr>
            <a:spLocks noChangeArrowheads="1"/>
          </p:cNvSpPr>
          <p:nvPr/>
        </p:nvSpPr>
        <p:spPr bwMode="auto">
          <a:xfrm>
            <a:off x="611560" y="3558778"/>
            <a:ext cx="3312368" cy="1382390"/>
          </a:xfrm>
          <a:prstGeom prst="rect">
            <a:avLst/>
          </a:prstGeom>
          <a:solidFill>
            <a:srgbClr val="00ACC9"/>
          </a:solidFill>
          <a:ln>
            <a:noFill/>
          </a:ln>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lv-LV" altLang="lv-LV" sz="1800" dirty="0" smtClean="0">
                <a:solidFill>
                  <a:srgbClr val="FFFFFF"/>
                </a:solidFill>
                <a:latin typeface="Century Gothic" pitchFamily="34" charset="0"/>
                <a:ea typeface="ヒラギノ角ゴ Pro W3"/>
                <a:cs typeface="Times New Roman" pitchFamily="18" charset="0"/>
              </a:rPr>
              <a:t>2016.gadā</a:t>
            </a:r>
          </a:p>
          <a:p>
            <a:pPr algn="ctr" eaLnBrk="1" fontAlgn="base" hangingPunct="1">
              <a:spcBef>
                <a:spcPct val="0"/>
              </a:spcBef>
              <a:spcAft>
                <a:spcPct val="0"/>
              </a:spcAft>
              <a:buFontTx/>
              <a:buNone/>
            </a:pPr>
            <a:r>
              <a:rPr lang="lv-LV" altLang="lv-LV" sz="2400" b="1" dirty="0" smtClean="0">
                <a:solidFill>
                  <a:srgbClr val="FFFFFF"/>
                </a:solidFill>
                <a:latin typeface="Century Gothic" pitchFamily="34" charset="0"/>
                <a:ea typeface="ヒラギノ角ゴ Pro W3"/>
                <a:cs typeface="Times New Roman" pitchFamily="18" charset="0"/>
              </a:rPr>
              <a:t>59.6 milj. eiro</a:t>
            </a:r>
          </a:p>
        </p:txBody>
      </p:sp>
      <p:sp>
        <p:nvSpPr>
          <p:cNvPr id="7" name="Rectangle 6"/>
          <p:cNvSpPr/>
          <p:nvPr/>
        </p:nvSpPr>
        <p:spPr>
          <a:xfrm>
            <a:off x="611560" y="260648"/>
            <a:ext cx="4248472" cy="1077218"/>
          </a:xfrm>
          <a:prstGeom prst="rect">
            <a:avLst/>
          </a:prstGeom>
        </p:spPr>
        <p:txBody>
          <a:bodyPr wrap="square">
            <a:spAutoFit/>
          </a:bodyPr>
          <a:lstStyle/>
          <a:p>
            <a:r>
              <a:rPr lang="lv-LV" sz="3200" dirty="0" smtClean="0">
                <a:solidFill>
                  <a:srgbClr val="00467F"/>
                </a:solidFill>
                <a:latin typeface="Century Gothic Bold" panose="020B0702020202020204" pitchFamily="34" charset="0"/>
              </a:rPr>
              <a:t>Atbalsts biznesa uzsācējiem un MVU</a:t>
            </a:r>
            <a:endParaRPr lang="en-GB" sz="3200" dirty="0">
              <a:solidFill>
                <a:srgbClr val="00467F"/>
              </a:solidFill>
            </a:endParaRPr>
          </a:p>
        </p:txBody>
      </p:sp>
    </p:spTree>
    <p:extLst>
      <p:ext uri="{BB962C8B-B14F-4D97-AF65-F5344CB8AC3E}">
        <p14:creationId xmlns:p14="http://schemas.microsoft.com/office/powerpoint/2010/main" val="26772332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112942"/>
            <a:ext cx="9144000" cy="708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0160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5" y="349250"/>
            <a:ext cx="7429500" cy="524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05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5411788"/>
            <a:ext cx="175895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2" name="Picture 4" descr="http://i0.wp.com/www.protesti.lv/blog/wp-content/uploads/2016/02/LS.jpg?fit=310%2C16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1083" t="1114" r="43" b="1756"/>
          <a:stretch>
            <a:fillRect/>
          </a:stretch>
        </p:blipFill>
        <p:spPr bwMode="auto">
          <a:xfrm>
            <a:off x="911225" y="5418138"/>
            <a:ext cx="16414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646363" y="5534025"/>
            <a:ext cx="4181475" cy="584200"/>
          </a:xfrm>
          <a:prstGeom prst="rect">
            <a:avLst/>
          </a:prstGeom>
        </p:spPr>
        <p:txBody>
          <a:bodyPr>
            <a:spAutoFit/>
          </a:bodyPr>
          <a:lstStyle/>
          <a:p>
            <a:pPr>
              <a:defRPr/>
            </a:pPr>
            <a:r>
              <a:rPr lang="lv-LV" sz="1600" b="1" dirty="0">
                <a:solidFill>
                  <a:srgbClr val="00467F"/>
                </a:solidFill>
              </a:rPr>
              <a:t>Klientu servisa Izcilības balva</a:t>
            </a:r>
          </a:p>
          <a:p>
            <a:pPr>
              <a:defRPr/>
            </a:pPr>
            <a:r>
              <a:rPr lang="lv-LV" sz="1600" b="1" dirty="0">
                <a:solidFill>
                  <a:srgbClr val="00467F"/>
                </a:solidFill>
              </a:rPr>
              <a:t>juridisko personu apkalpošanā 2016</a:t>
            </a:r>
          </a:p>
        </p:txBody>
      </p:sp>
    </p:spTree>
    <p:extLst>
      <p:ext uri="{BB962C8B-B14F-4D97-AF65-F5344CB8AC3E}">
        <p14:creationId xmlns:p14="http://schemas.microsoft.com/office/powerpoint/2010/main" val="217005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
          <p:cNvSpPr>
            <a:spLocks noChangeArrowheads="1"/>
          </p:cNvSpPr>
          <p:nvPr/>
        </p:nvSpPr>
        <p:spPr bwMode="auto">
          <a:xfrm>
            <a:off x="755576" y="548680"/>
            <a:ext cx="7701594"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ts val="600"/>
              </a:spcAft>
              <a:buFont typeface="Arial" pitchFamily="34" charset="0"/>
              <a:buNone/>
            </a:pPr>
            <a:endParaRPr lang="lv-LV" sz="3600" b="1" dirty="0" smtClean="0">
              <a:solidFill>
                <a:srgbClr val="00467F"/>
              </a:solidFill>
              <a:latin typeface="Century Gothic" panose="020B0502020202020204" pitchFamily="34" charset="0"/>
            </a:endParaRPr>
          </a:p>
          <a:p>
            <a:pPr algn="ctr" eaLnBrk="1" fontAlgn="base" hangingPunct="1">
              <a:spcBef>
                <a:spcPct val="0"/>
              </a:spcBef>
              <a:spcAft>
                <a:spcPts val="600"/>
              </a:spcAft>
              <a:buFont typeface="Arial" pitchFamily="34" charset="0"/>
              <a:buNone/>
            </a:pPr>
            <a:endParaRPr lang="lv-LV" sz="3600" b="1" dirty="0" smtClean="0">
              <a:solidFill>
                <a:srgbClr val="00467F"/>
              </a:solidFill>
              <a:latin typeface="Century Gothic" panose="020B0502020202020204" pitchFamily="34" charset="0"/>
            </a:endParaRPr>
          </a:p>
          <a:p>
            <a:pPr algn="ctr" eaLnBrk="1" fontAlgn="base" hangingPunct="1">
              <a:spcBef>
                <a:spcPct val="0"/>
              </a:spcBef>
              <a:spcAft>
                <a:spcPts val="600"/>
              </a:spcAft>
              <a:buFont typeface="Arial" pitchFamily="34" charset="0"/>
              <a:buNone/>
            </a:pPr>
            <a:r>
              <a:rPr lang="lv-LV" sz="3600" b="1" dirty="0" smtClean="0">
                <a:solidFill>
                  <a:srgbClr val="00467F"/>
                </a:solidFill>
                <a:latin typeface="Century Gothic" panose="020B0502020202020204" pitchFamily="34" charset="0"/>
              </a:rPr>
              <a:t>Valsts attīstības finanšu institūcija, </a:t>
            </a:r>
          </a:p>
          <a:p>
            <a:pPr algn="ctr" eaLnBrk="1" fontAlgn="base" hangingPunct="1">
              <a:spcBef>
                <a:spcPct val="0"/>
              </a:spcBef>
              <a:spcAft>
                <a:spcPts val="600"/>
              </a:spcAft>
              <a:buFont typeface="Arial" pitchFamily="34" charset="0"/>
              <a:buNone/>
            </a:pPr>
            <a:r>
              <a:rPr lang="lv-LV" sz="3600" b="1" dirty="0" smtClean="0">
                <a:solidFill>
                  <a:srgbClr val="00467F"/>
                </a:solidFill>
                <a:latin typeface="Century Gothic" panose="020B0502020202020204" pitchFamily="34" charset="0"/>
              </a:rPr>
              <a:t>kas papildina </a:t>
            </a:r>
          </a:p>
          <a:p>
            <a:pPr algn="ctr" eaLnBrk="1" fontAlgn="base" hangingPunct="1">
              <a:spcBef>
                <a:spcPct val="0"/>
              </a:spcBef>
              <a:spcAft>
                <a:spcPts val="600"/>
              </a:spcAft>
              <a:buFont typeface="Arial" pitchFamily="34" charset="0"/>
              <a:buNone/>
            </a:pPr>
            <a:r>
              <a:rPr lang="lv-LV" sz="3600" b="1" dirty="0" smtClean="0">
                <a:solidFill>
                  <a:srgbClr val="00467F"/>
                </a:solidFill>
                <a:latin typeface="Century Gothic" panose="020B0502020202020204" pitchFamily="34" charset="0"/>
              </a:rPr>
              <a:t>finanšu tirgus piedāvājumu</a:t>
            </a:r>
          </a:p>
          <a:p>
            <a:pPr algn="ctr" eaLnBrk="1" fontAlgn="base" hangingPunct="1">
              <a:spcBef>
                <a:spcPct val="0"/>
              </a:spcBef>
              <a:spcAft>
                <a:spcPts val="600"/>
              </a:spcAft>
              <a:buFont typeface="Arial" pitchFamily="34" charset="0"/>
              <a:buNone/>
            </a:pPr>
            <a:endParaRPr lang="lv-LV" sz="2400" b="1" dirty="0">
              <a:solidFill>
                <a:srgbClr val="00467F"/>
              </a:solidFill>
              <a:latin typeface="Century Gothic" panose="020B0502020202020204" pitchFamily="34" charset="0"/>
            </a:endParaRPr>
          </a:p>
          <a:p>
            <a:pPr algn="ctr" eaLnBrk="1" fontAlgn="base" hangingPunct="1">
              <a:spcBef>
                <a:spcPct val="0"/>
              </a:spcBef>
              <a:spcAft>
                <a:spcPts val="600"/>
              </a:spcAft>
              <a:buFont typeface="Arial" pitchFamily="34" charset="0"/>
              <a:buNone/>
            </a:pPr>
            <a:endParaRPr lang="lv-LV" sz="1800" dirty="0" smtClean="0">
              <a:solidFill>
                <a:srgbClr val="00467F"/>
              </a:solidFill>
              <a:latin typeface="Century Gothic" panose="020B0502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5477" y="5517232"/>
            <a:ext cx="1611693" cy="888706"/>
          </a:xfrm>
          <a:prstGeom prst="rect">
            <a:avLst/>
          </a:prstGeom>
        </p:spPr>
      </p:pic>
    </p:spTree>
    <p:extLst>
      <p:ext uri="{BB962C8B-B14F-4D97-AF65-F5344CB8AC3E}">
        <p14:creationId xmlns:p14="http://schemas.microsoft.com/office/powerpoint/2010/main" val="1657479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80" y="332656"/>
            <a:ext cx="8856791" cy="6133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1488272" y="4077072"/>
            <a:ext cx="0" cy="685232"/>
          </a:xfrm>
          <a:prstGeom prst="straightConnector1">
            <a:avLst/>
          </a:prstGeom>
          <a:ln w="1016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597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ACC9"/>
        </a:solid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7310" y="5442803"/>
            <a:ext cx="561145" cy="561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6752" y="5442803"/>
            <a:ext cx="578485" cy="578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6195" y="5442803"/>
            <a:ext cx="578485" cy="578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1"/>
          <p:cNvSpPr txBox="1">
            <a:spLocks noChangeArrowheads="1"/>
          </p:cNvSpPr>
          <p:nvPr/>
        </p:nvSpPr>
        <p:spPr bwMode="auto">
          <a:xfrm>
            <a:off x="983308" y="1772816"/>
            <a:ext cx="712879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457200" eaLnBrk="1" fontAlgn="base" hangingPunct="1">
              <a:spcBef>
                <a:spcPct val="0"/>
              </a:spcBef>
              <a:buFontTx/>
              <a:buNone/>
            </a:pPr>
            <a:r>
              <a:rPr lang="lv-LV" altLang="lv-LV" sz="3600" b="1" dirty="0" smtClean="0">
                <a:solidFill>
                  <a:prstClr val="white"/>
                </a:solidFill>
                <a:latin typeface="Century Gothic" pitchFamily="34" charset="0"/>
                <a:ea typeface="ヒラギノ角ゴ Pro W3" pitchFamily="122" charset="-128"/>
              </a:rPr>
              <a:t>Mēs palīdzam Latvijai augt!</a:t>
            </a:r>
          </a:p>
          <a:p>
            <a:pPr algn="ctr" defTabSz="457200" eaLnBrk="1" fontAlgn="base" hangingPunct="1">
              <a:spcBef>
                <a:spcPct val="0"/>
              </a:spcBef>
              <a:buFontTx/>
              <a:buNone/>
            </a:pPr>
            <a:r>
              <a:rPr lang="lv-LV" altLang="lv-LV" sz="3600" b="1" dirty="0" smtClean="0">
                <a:solidFill>
                  <a:prstClr val="white"/>
                </a:solidFill>
                <a:latin typeface="Century Gothic" pitchFamily="34" charset="0"/>
                <a:ea typeface="ヒラギノ角ゴ Pro W3" pitchFamily="122" charset="-128"/>
              </a:rPr>
              <a:t>Augsim kopā?</a:t>
            </a:r>
          </a:p>
          <a:p>
            <a:pPr algn="ctr" defTabSz="457200" eaLnBrk="1" fontAlgn="base" hangingPunct="1">
              <a:spcBef>
                <a:spcPct val="0"/>
              </a:spcBef>
              <a:buFontTx/>
              <a:buNone/>
            </a:pPr>
            <a:endParaRPr lang="lv-LV" altLang="lv-LV" sz="3600" b="1" dirty="0">
              <a:solidFill>
                <a:prstClr val="white"/>
              </a:solidFill>
              <a:latin typeface="Century Gothic" pitchFamily="34" charset="0"/>
              <a:ea typeface="ヒラギノ角ゴ Pro W3" pitchFamily="122" charset="-128"/>
            </a:endParaRPr>
          </a:p>
          <a:p>
            <a:pPr defTabSz="457200" eaLnBrk="1" fontAlgn="base" hangingPunct="1">
              <a:spcBef>
                <a:spcPct val="0"/>
              </a:spcBef>
              <a:buFontTx/>
              <a:buNone/>
            </a:pPr>
            <a:r>
              <a:rPr lang="lv-LV" altLang="lv-LV" sz="3600" dirty="0" smtClean="0">
                <a:solidFill>
                  <a:prstClr val="white"/>
                </a:solidFill>
                <a:latin typeface="Century Gothic" pitchFamily="34" charset="0"/>
                <a:ea typeface="ヒラギノ角ゴ Pro W3" pitchFamily="122" charset="-128"/>
              </a:rPr>
              <a:t/>
            </a:r>
            <a:br>
              <a:rPr lang="lv-LV" altLang="lv-LV" sz="3600" dirty="0" smtClean="0">
                <a:solidFill>
                  <a:prstClr val="white"/>
                </a:solidFill>
                <a:latin typeface="Century Gothic" pitchFamily="34" charset="0"/>
                <a:ea typeface="ヒラギノ角ゴ Pro W3" pitchFamily="122" charset="-128"/>
              </a:rPr>
            </a:br>
            <a:r>
              <a:rPr lang="lv-LV" altLang="lv-LV" sz="2000" dirty="0" smtClean="0">
                <a:solidFill>
                  <a:prstClr val="white"/>
                </a:solidFill>
                <a:latin typeface="Century Gothic" pitchFamily="34" charset="0"/>
                <a:ea typeface="ヒラギノ角ゴ Pro W3" pitchFamily="122" charset="-128"/>
              </a:rPr>
              <a:t>Olita Untāla</a:t>
            </a:r>
          </a:p>
          <a:p>
            <a:pPr defTabSz="457200" eaLnBrk="1" fontAlgn="base" hangingPunct="1">
              <a:spcBef>
                <a:spcPct val="0"/>
              </a:spcBef>
              <a:buFontTx/>
              <a:buNone/>
            </a:pPr>
            <a:r>
              <a:rPr lang="lv-LV" altLang="lv-LV" sz="2000" dirty="0" smtClean="0">
                <a:solidFill>
                  <a:prstClr val="white"/>
                </a:solidFill>
                <a:latin typeface="Century Gothic" pitchFamily="34" charset="0"/>
                <a:ea typeface="ヒラギノ角ゴ Pro W3" pitchFamily="122" charset="-128"/>
              </a:rPr>
              <a:t>T. 29437332</a:t>
            </a:r>
          </a:p>
          <a:p>
            <a:pPr defTabSz="457200" eaLnBrk="1" fontAlgn="base" hangingPunct="1">
              <a:spcBef>
                <a:spcPct val="0"/>
              </a:spcBef>
              <a:buFontTx/>
              <a:buNone/>
            </a:pPr>
            <a:r>
              <a:rPr lang="lv-LV" altLang="lv-LV" sz="2000" dirty="0">
                <a:solidFill>
                  <a:schemeClr val="bg1"/>
                </a:solidFill>
                <a:latin typeface="Century Gothic" pitchFamily="34" charset="0"/>
                <a:ea typeface="ヒラギノ角ゴ Pro W3" pitchFamily="122" charset="-128"/>
              </a:rPr>
              <a:t>o</a:t>
            </a:r>
            <a:r>
              <a:rPr lang="lv-LV" altLang="lv-LV" sz="2000" dirty="0" smtClean="0">
                <a:solidFill>
                  <a:schemeClr val="bg1"/>
                </a:solidFill>
                <a:latin typeface="Century Gothic" pitchFamily="34" charset="0"/>
                <a:ea typeface="ヒラギノ角ゴ Pro W3" pitchFamily="122" charset="-128"/>
              </a:rPr>
              <a:t>lita.untala@altum.lv</a:t>
            </a:r>
            <a:r>
              <a:rPr lang="lv-LV" altLang="lv-LV" sz="2000" dirty="0" smtClean="0">
                <a:solidFill>
                  <a:prstClr val="white"/>
                </a:solidFill>
                <a:latin typeface="Century Gothic" pitchFamily="34" charset="0"/>
                <a:ea typeface="ヒラギノ角ゴ Pro W3" pitchFamily="122" charset="-128"/>
              </a:rPr>
              <a:t/>
            </a:r>
            <a:br>
              <a:rPr lang="lv-LV" altLang="lv-LV" sz="2000" dirty="0" smtClean="0">
                <a:solidFill>
                  <a:prstClr val="white"/>
                </a:solidFill>
                <a:latin typeface="Century Gothic" pitchFamily="34" charset="0"/>
                <a:ea typeface="ヒラギノ角ゴ Pro W3" pitchFamily="122" charset="-128"/>
              </a:rPr>
            </a:br>
            <a:r>
              <a:rPr lang="lv-LV" altLang="lv-LV" sz="2000" dirty="0" smtClean="0">
                <a:solidFill>
                  <a:prstClr val="white"/>
                </a:solidFill>
                <a:latin typeface="Century Gothic" pitchFamily="34" charset="0"/>
                <a:ea typeface="ヒラギノ角ゴ Pro W3" pitchFamily="122" charset="-128"/>
              </a:rPr>
              <a:t>www.altum.lv</a:t>
            </a:r>
          </a:p>
        </p:txBody>
      </p:sp>
    </p:spTree>
    <p:extLst>
      <p:ext uri="{BB962C8B-B14F-4D97-AF65-F5344CB8AC3E}">
        <p14:creationId xmlns:p14="http://schemas.microsoft.com/office/powerpoint/2010/main" val="28380774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50" y="0"/>
            <a:ext cx="9201150" cy="6858000"/>
          </a:xfrm>
          <a:prstGeom prst="rect">
            <a:avLst/>
          </a:prstGeom>
          <a:solidFill>
            <a:srgbClr val="00AC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lv-LV" dirty="0">
              <a:solidFill>
                <a:prstClr val="white"/>
              </a:solidFill>
            </a:endParaRPr>
          </a:p>
        </p:txBody>
      </p:sp>
      <p:sp>
        <p:nvSpPr>
          <p:cNvPr id="52227" name="TextBox 1"/>
          <p:cNvSpPr txBox="1">
            <a:spLocks noChangeArrowheads="1"/>
          </p:cNvSpPr>
          <p:nvPr/>
        </p:nvSpPr>
        <p:spPr bwMode="auto">
          <a:xfrm>
            <a:off x="782714" y="1196752"/>
            <a:ext cx="30454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buNone/>
            </a:pPr>
            <a:r>
              <a:rPr lang="lv-LV" altLang="lv-LV" sz="4000" b="1" dirty="0" smtClean="0">
                <a:solidFill>
                  <a:prstClr val="white"/>
                </a:solidFill>
                <a:latin typeface="Century Gothic" panose="020B0502020202020204" pitchFamily="34" charset="0"/>
                <a:ea typeface="ヒラギノ角ゴ Pro W3" pitchFamily="122" charset="-128"/>
              </a:rPr>
              <a:t>PIEREDZE</a:t>
            </a:r>
            <a:endParaRPr lang="lv-LV" altLang="lv-LV" sz="4000" b="1" dirty="0">
              <a:solidFill>
                <a:prstClr val="white"/>
              </a:solidFill>
              <a:latin typeface="Century Gothic" panose="020B0502020202020204" pitchFamily="34" charset="0"/>
              <a:ea typeface="ヒラギノ角ゴ Pro W3" pitchFamily="122" charset="-128"/>
            </a:endParaRPr>
          </a:p>
        </p:txBody>
      </p:sp>
      <p:sp>
        <p:nvSpPr>
          <p:cNvPr id="6" name="TextBox 1"/>
          <p:cNvSpPr txBox="1">
            <a:spLocks noChangeArrowheads="1"/>
          </p:cNvSpPr>
          <p:nvPr/>
        </p:nvSpPr>
        <p:spPr bwMode="auto">
          <a:xfrm>
            <a:off x="782714" y="5025370"/>
            <a:ext cx="30454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buNone/>
            </a:pPr>
            <a:r>
              <a:rPr lang="lv-LV" altLang="lv-LV" sz="4000" b="1" dirty="0" smtClean="0">
                <a:solidFill>
                  <a:prstClr val="white"/>
                </a:solidFill>
                <a:latin typeface="Century Gothic" panose="020B0502020202020204" pitchFamily="34" charset="0"/>
                <a:ea typeface="ヒラギノ角ゴ Pro W3" pitchFamily="122" charset="-128"/>
              </a:rPr>
              <a:t>PADOMS</a:t>
            </a:r>
            <a:endParaRPr lang="lv-LV" altLang="lv-LV" sz="4000" b="1" dirty="0">
              <a:solidFill>
                <a:prstClr val="white"/>
              </a:solidFill>
              <a:latin typeface="Century Gothic" panose="020B0502020202020204" pitchFamily="34" charset="0"/>
              <a:ea typeface="ヒラギノ角ゴ Pro W3" pitchFamily="122" charset="-128"/>
            </a:endParaRPr>
          </a:p>
        </p:txBody>
      </p:sp>
      <p:sp>
        <p:nvSpPr>
          <p:cNvPr id="7" name="TextBox 1"/>
          <p:cNvSpPr txBox="1">
            <a:spLocks noChangeArrowheads="1"/>
          </p:cNvSpPr>
          <p:nvPr/>
        </p:nvSpPr>
        <p:spPr bwMode="auto">
          <a:xfrm>
            <a:off x="5198938" y="1196752"/>
            <a:ext cx="30454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buNone/>
            </a:pPr>
            <a:r>
              <a:rPr lang="lv-LV" altLang="lv-LV" sz="4000" b="1" dirty="0" smtClean="0">
                <a:solidFill>
                  <a:prstClr val="white"/>
                </a:solidFill>
                <a:latin typeface="Century Gothic" panose="020B0502020202020204" pitchFamily="34" charset="0"/>
                <a:ea typeface="ヒラギノ角ゴ Pro W3" pitchFamily="122" charset="-128"/>
              </a:rPr>
              <a:t>ZINĀŠANAS</a:t>
            </a:r>
            <a:endParaRPr lang="lv-LV" altLang="lv-LV" sz="4000" b="1" dirty="0">
              <a:solidFill>
                <a:prstClr val="white"/>
              </a:solidFill>
              <a:latin typeface="Century Gothic" panose="020B0502020202020204" pitchFamily="34" charset="0"/>
              <a:ea typeface="ヒラギノ角ゴ Pro W3" pitchFamily="122" charset="-128"/>
            </a:endParaRPr>
          </a:p>
        </p:txBody>
      </p:sp>
      <p:sp>
        <p:nvSpPr>
          <p:cNvPr id="8" name="TextBox 1"/>
          <p:cNvSpPr txBox="1">
            <a:spLocks noChangeArrowheads="1"/>
          </p:cNvSpPr>
          <p:nvPr/>
        </p:nvSpPr>
        <p:spPr bwMode="auto">
          <a:xfrm>
            <a:off x="5198938" y="5025370"/>
            <a:ext cx="30454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buNone/>
            </a:pPr>
            <a:r>
              <a:rPr lang="lv-LV" altLang="lv-LV" sz="4000" b="1" dirty="0" smtClean="0">
                <a:solidFill>
                  <a:prstClr val="white"/>
                </a:solidFill>
                <a:latin typeface="Century Gothic" panose="020B0502020202020204" pitchFamily="34" charset="0"/>
                <a:ea typeface="ヒラギノ角ゴ Pro W3" pitchFamily="122" charset="-128"/>
              </a:rPr>
              <a:t>NAUDA</a:t>
            </a:r>
            <a:endParaRPr lang="lv-LV" altLang="lv-LV" sz="4000" b="1" dirty="0">
              <a:solidFill>
                <a:prstClr val="white"/>
              </a:solidFill>
              <a:latin typeface="Century Gothic" panose="020B0502020202020204" pitchFamily="34" charset="0"/>
              <a:ea typeface="ヒラギノ角ゴ Pro W3" pitchFamily="122" charset="-128"/>
            </a:endParaRPr>
          </a:p>
        </p:txBody>
      </p:sp>
      <p:pic>
        <p:nvPicPr>
          <p:cNvPr id="1026" name="Picture 2" descr="Entrepreneur, Start, Start Up, Career,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95" y="807313"/>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639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 Arrow 2"/>
          <p:cNvSpPr/>
          <p:nvPr/>
        </p:nvSpPr>
        <p:spPr>
          <a:xfrm>
            <a:off x="2413181" y="475196"/>
            <a:ext cx="4230538" cy="4942920"/>
          </a:xfrm>
          <a:prstGeom prst="quadArrow">
            <a:avLst>
              <a:gd name="adj1" fmla="val 1890"/>
              <a:gd name="adj2" fmla="val 2828"/>
              <a:gd name="adj3" fmla="val 47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676237" y="1277818"/>
            <a:ext cx="1387374" cy="523220"/>
          </a:xfrm>
          <a:prstGeom prst="rect">
            <a:avLst/>
          </a:prstGeom>
        </p:spPr>
        <p:txBody>
          <a:bodyPr wrap="square">
            <a:spAutoFit/>
          </a:bodyPr>
          <a:lstStyle/>
          <a:p>
            <a:pPr algn="r"/>
            <a:r>
              <a:rPr lang="lv-LV" sz="2800" b="1" dirty="0" smtClean="0">
                <a:solidFill>
                  <a:schemeClr val="accent1">
                    <a:lumMod val="75000"/>
                  </a:schemeClr>
                </a:solidFill>
                <a:cs typeface="Arial" panose="020B0604020202020204" pitchFamily="34" charset="0"/>
              </a:rPr>
              <a:t>Mērķis</a:t>
            </a:r>
            <a:r>
              <a:rPr lang="en-US" sz="2800" b="1" dirty="0" smtClean="0">
                <a:solidFill>
                  <a:prstClr val="black"/>
                </a:solidFill>
                <a:cs typeface="Arial" panose="020B0604020202020204" pitchFamily="34" charset="0"/>
              </a:rPr>
              <a:t> </a:t>
            </a:r>
            <a:endParaRPr lang="en-US" sz="2800" b="1" dirty="0">
              <a:solidFill>
                <a:prstClr val="black"/>
              </a:solidFill>
            </a:endParaRPr>
          </a:p>
        </p:txBody>
      </p:sp>
      <p:sp>
        <p:nvSpPr>
          <p:cNvPr id="10" name="Rectangle 9"/>
          <p:cNvSpPr/>
          <p:nvPr/>
        </p:nvSpPr>
        <p:spPr>
          <a:xfrm>
            <a:off x="381759" y="3518460"/>
            <a:ext cx="1681852" cy="954107"/>
          </a:xfrm>
          <a:prstGeom prst="rect">
            <a:avLst/>
          </a:prstGeom>
        </p:spPr>
        <p:txBody>
          <a:bodyPr wrap="square">
            <a:spAutoFit/>
          </a:bodyPr>
          <a:lstStyle/>
          <a:p>
            <a:pPr algn="ctr"/>
            <a:r>
              <a:rPr lang="lv-LV" sz="2800" b="1" dirty="0" smtClean="0">
                <a:solidFill>
                  <a:schemeClr val="accent1">
                    <a:lumMod val="75000"/>
                  </a:schemeClr>
                </a:solidFill>
                <a:cs typeface="Arial" panose="020B0604020202020204" pitchFamily="34" charset="0"/>
              </a:rPr>
              <a:t>Naudas plūsma</a:t>
            </a:r>
            <a:r>
              <a:rPr lang="en-US" sz="2800" b="1" dirty="0" smtClean="0">
                <a:solidFill>
                  <a:schemeClr val="accent1">
                    <a:lumMod val="75000"/>
                  </a:schemeClr>
                </a:solidFill>
                <a:cs typeface="Arial" panose="020B0604020202020204" pitchFamily="34" charset="0"/>
              </a:rPr>
              <a:t> </a:t>
            </a:r>
            <a:endParaRPr lang="en-US" sz="2800" b="1" dirty="0">
              <a:solidFill>
                <a:schemeClr val="accent1">
                  <a:lumMod val="75000"/>
                </a:schemeClr>
              </a:solidFill>
            </a:endParaRPr>
          </a:p>
        </p:txBody>
      </p:sp>
      <p:sp>
        <p:nvSpPr>
          <p:cNvPr id="11" name="Rectangle 10"/>
          <p:cNvSpPr/>
          <p:nvPr/>
        </p:nvSpPr>
        <p:spPr>
          <a:xfrm>
            <a:off x="6551385" y="1277818"/>
            <a:ext cx="1387374" cy="523220"/>
          </a:xfrm>
          <a:prstGeom prst="rect">
            <a:avLst/>
          </a:prstGeom>
        </p:spPr>
        <p:txBody>
          <a:bodyPr wrap="square">
            <a:spAutoFit/>
          </a:bodyPr>
          <a:lstStyle/>
          <a:p>
            <a:r>
              <a:rPr lang="lv-LV" sz="2800" b="1" dirty="0" smtClean="0">
                <a:solidFill>
                  <a:schemeClr val="accent1">
                    <a:lumMod val="75000"/>
                  </a:schemeClr>
                </a:solidFill>
                <a:cs typeface="Arial" panose="020B0604020202020204" pitchFamily="34" charset="0"/>
              </a:rPr>
              <a:t>Klients</a:t>
            </a:r>
            <a:endParaRPr lang="en-US" sz="2800" b="1" dirty="0">
              <a:solidFill>
                <a:schemeClr val="accent1">
                  <a:lumMod val="75000"/>
                </a:schemeClr>
              </a:solidFill>
            </a:endParaRPr>
          </a:p>
        </p:txBody>
      </p:sp>
      <p:sp>
        <p:nvSpPr>
          <p:cNvPr id="12" name="Rectangle 11"/>
          <p:cNvSpPr/>
          <p:nvPr/>
        </p:nvSpPr>
        <p:spPr>
          <a:xfrm>
            <a:off x="6527750" y="3518461"/>
            <a:ext cx="1993231" cy="954107"/>
          </a:xfrm>
          <a:prstGeom prst="rect">
            <a:avLst/>
          </a:prstGeom>
        </p:spPr>
        <p:txBody>
          <a:bodyPr wrap="square">
            <a:spAutoFit/>
          </a:bodyPr>
          <a:lstStyle/>
          <a:p>
            <a:pPr algn="ctr"/>
            <a:r>
              <a:rPr lang="lv-LV" sz="2800" b="1" dirty="0" smtClean="0">
                <a:solidFill>
                  <a:schemeClr val="accent1">
                    <a:lumMod val="75000"/>
                  </a:schemeClr>
                </a:solidFill>
                <a:cs typeface="Arial" panose="020B0604020202020204" pitchFamily="34" charset="0"/>
              </a:rPr>
              <a:t>Identificēti riski</a:t>
            </a:r>
            <a:endParaRPr lang="en-US" sz="2800" b="1" dirty="0">
              <a:solidFill>
                <a:schemeClr val="accent1">
                  <a:lumMod val="75000"/>
                </a:schemeClr>
              </a:solidFill>
            </a:endParaRPr>
          </a:p>
        </p:txBody>
      </p:sp>
      <p:pic>
        <p:nvPicPr>
          <p:cNvPr id="2084" name="Picture 36" descr="Attēlu rezultāti vaicājumam “idea icon blue”">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423205" y="1113101"/>
            <a:ext cx="1573641" cy="145180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2240" y="5411511"/>
            <a:ext cx="1758971" cy="969917"/>
          </a:xfrm>
          <a:prstGeom prst="rect">
            <a:avLst/>
          </a:prstGeom>
        </p:spPr>
      </p:pic>
      <p:sp>
        <p:nvSpPr>
          <p:cNvPr id="2" name="AutoShape 2" descr="Attēlu rezultāti vaicājumam “MONEY ICON BL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sp>
        <p:nvSpPr>
          <p:cNvPr id="4" name="AutoShape 4" descr="Attēlu rezultāti vaicājumam “MONEY ICON BLU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solidFill>
                <a:prstClr val="black"/>
              </a:solidFill>
            </a:endParaRPr>
          </a:p>
        </p:txBody>
      </p:sp>
      <p:pic>
        <p:nvPicPr>
          <p:cNvPr id="1638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8462" y="767439"/>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Attēlu rezultāti vaicājumam “klients zemniek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5417" y="3319742"/>
            <a:ext cx="1675968" cy="14964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ttēlu rezultāti vaicājumam “naudas plūsm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3204" y="3429000"/>
            <a:ext cx="1558545" cy="14104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ttēlu rezultāti vaicājumam “klienti”">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90487" y="1236870"/>
            <a:ext cx="1837263" cy="132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570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823267646"/>
              </p:ext>
            </p:extLst>
          </p:nvPr>
        </p:nvGraphicFramePr>
        <p:xfrm>
          <a:off x="1867342" y="764704"/>
          <a:ext cx="5410200" cy="42291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7252" y="1100074"/>
            <a:ext cx="2618654" cy="954107"/>
          </a:xfrm>
          <a:prstGeom prst="rect">
            <a:avLst/>
          </a:prstGeom>
          <a:noFill/>
        </p:spPr>
        <p:txBody>
          <a:bodyPr wrap="square" rtlCol="0">
            <a:spAutoFit/>
          </a:bodyPr>
          <a:lstStyle/>
          <a:p>
            <a:pPr algn="r"/>
            <a:r>
              <a:rPr lang="lv-LV" sz="3600" b="1" dirty="0" smtClean="0">
                <a:solidFill>
                  <a:srgbClr val="00ACC9"/>
                </a:solidFill>
                <a:latin typeface="Arial" panose="020B0604020202020204" pitchFamily="34" charset="0"/>
                <a:cs typeface="Arial" panose="020B0604020202020204" pitchFamily="34" charset="0"/>
              </a:rPr>
              <a:t>Summa </a:t>
            </a:r>
          </a:p>
          <a:p>
            <a:pPr algn="r"/>
            <a:r>
              <a:rPr lang="lv-LV" sz="2000" dirty="0" smtClean="0">
                <a:solidFill>
                  <a:srgbClr val="00ACC9"/>
                </a:solidFill>
                <a:latin typeface="Arial" panose="020B0604020202020204" pitchFamily="34" charset="0"/>
                <a:cs typeface="Arial" panose="020B0604020202020204" pitchFamily="34" charset="0"/>
              </a:rPr>
              <a:t>2-150 TEUR</a:t>
            </a:r>
            <a:endParaRPr lang="en-US" sz="2000" dirty="0">
              <a:solidFill>
                <a:srgbClr val="00ACC9"/>
              </a:solidFill>
              <a:latin typeface="Arial" panose="020B0604020202020204" pitchFamily="34" charset="0"/>
              <a:cs typeface="Arial" panose="020B0604020202020204" pitchFamily="34" charset="0"/>
            </a:endParaRPr>
          </a:p>
        </p:txBody>
      </p:sp>
      <p:sp>
        <p:nvSpPr>
          <p:cNvPr id="9" name="TextBox 8"/>
          <p:cNvSpPr txBox="1"/>
          <p:nvPr/>
        </p:nvSpPr>
        <p:spPr>
          <a:xfrm>
            <a:off x="138266" y="3444733"/>
            <a:ext cx="2393625" cy="1354217"/>
          </a:xfrm>
          <a:prstGeom prst="rect">
            <a:avLst/>
          </a:prstGeom>
          <a:noFill/>
        </p:spPr>
        <p:txBody>
          <a:bodyPr wrap="square" rtlCol="0">
            <a:spAutoFit/>
          </a:bodyPr>
          <a:lstStyle/>
          <a:p>
            <a:pPr algn="r"/>
            <a:r>
              <a:rPr lang="lv-LV" sz="2000" b="1" dirty="0" smtClean="0">
                <a:solidFill>
                  <a:schemeClr val="bg1">
                    <a:lumMod val="50000"/>
                  </a:schemeClr>
                </a:solidFill>
                <a:latin typeface="Arial" panose="020B0604020202020204" pitchFamily="34" charset="0"/>
                <a:cs typeface="Arial" panose="020B0604020202020204" pitchFamily="34" charset="0"/>
              </a:rPr>
              <a:t>Paša investīcija</a:t>
            </a:r>
            <a:br>
              <a:rPr lang="lv-LV" sz="2000" b="1" dirty="0" smtClean="0">
                <a:solidFill>
                  <a:schemeClr val="bg1">
                    <a:lumMod val="50000"/>
                  </a:schemeClr>
                </a:solidFill>
                <a:latin typeface="Arial" panose="020B0604020202020204" pitchFamily="34" charset="0"/>
                <a:cs typeface="Arial" panose="020B0604020202020204" pitchFamily="34" charset="0"/>
              </a:rPr>
            </a:br>
            <a:r>
              <a:rPr lang="lv-LV" sz="4400" b="1" dirty="0" smtClean="0">
                <a:solidFill>
                  <a:schemeClr val="bg1">
                    <a:lumMod val="50000"/>
                  </a:schemeClr>
                </a:solidFill>
                <a:latin typeface="Arial" panose="020B0604020202020204" pitchFamily="34" charset="0"/>
                <a:cs typeface="Arial" panose="020B0604020202020204" pitchFamily="34" charset="0"/>
              </a:rPr>
              <a:t>10%</a:t>
            </a:r>
            <a:endParaRPr lang="lv-LV" b="1" dirty="0" smtClean="0">
              <a:solidFill>
                <a:schemeClr val="bg1">
                  <a:lumMod val="50000"/>
                </a:schemeClr>
              </a:solidFill>
              <a:latin typeface="Arial" panose="020B0604020202020204" pitchFamily="34" charset="0"/>
              <a:cs typeface="Arial" panose="020B0604020202020204" pitchFamily="34" charset="0"/>
            </a:endParaRPr>
          </a:p>
          <a:p>
            <a:pPr algn="r"/>
            <a:endParaRPr lang="en-US" b="1" dirty="0">
              <a:solidFill>
                <a:schemeClr val="accent2"/>
              </a:solidFill>
              <a:latin typeface="Arial" panose="020B0604020202020204" pitchFamily="34" charset="0"/>
              <a:cs typeface="Arial" panose="020B0604020202020204" pitchFamily="34" charset="0"/>
            </a:endParaRPr>
          </a:p>
        </p:txBody>
      </p:sp>
      <p:sp>
        <p:nvSpPr>
          <p:cNvPr id="10" name="TextBox 9"/>
          <p:cNvSpPr txBox="1"/>
          <p:nvPr/>
        </p:nvSpPr>
        <p:spPr>
          <a:xfrm>
            <a:off x="6498212" y="1168487"/>
            <a:ext cx="2676550" cy="954107"/>
          </a:xfrm>
          <a:prstGeom prst="rect">
            <a:avLst/>
          </a:prstGeom>
          <a:noFill/>
        </p:spPr>
        <p:txBody>
          <a:bodyPr wrap="square" rtlCol="0">
            <a:spAutoFit/>
          </a:bodyPr>
          <a:lstStyle/>
          <a:p>
            <a:r>
              <a:rPr lang="lv-LV" sz="2000" b="1" dirty="0" smtClean="0">
                <a:solidFill>
                  <a:srgbClr val="CAD400"/>
                </a:solidFill>
                <a:latin typeface="Arial" panose="020B0604020202020204" pitchFamily="34" charset="0"/>
                <a:cs typeface="Arial" panose="020B0604020202020204" pitchFamily="34" charset="0"/>
              </a:rPr>
              <a:t>Konsultācijas visā </a:t>
            </a:r>
            <a:r>
              <a:rPr lang="lv-LV" sz="3600" b="1" dirty="0" smtClean="0">
                <a:solidFill>
                  <a:srgbClr val="CAD400"/>
                </a:solidFill>
                <a:latin typeface="Arial" panose="020B0604020202020204" pitchFamily="34" charset="0"/>
                <a:cs typeface="Arial" panose="020B0604020202020204" pitchFamily="34" charset="0"/>
              </a:rPr>
              <a:t>Latvijā</a:t>
            </a:r>
            <a:endParaRPr lang="en-US" sz="2800" b="1" dirty="0">
              <a:solidFill>
                <a:srgbClr val="CAD400"/>
              </a:solidFill>
              <a:latin typeface="Arial" panose="020B0604020202020204" pitchFamily="34" charset="0"/>
              <a:cs typeface="Arial" panose="020B0604020202020204" pitchFamily="34" charset="0"/>
            </a:endParaRPr>
          </a:p>
        </p:txBody>
      </p:sp>
      <p:sp>
        <p:nvSpPr>
          <p:cNvPr id="11" name="TextBox 10"/>
          <p:cNvSpPr txBox="1"/>
          <p:nvPr/>
        </p:nvSpPr>
        <p:spPr>
          <a:xfrm>
            <a:off x="6731409" y="3444733"/>
            <a:ext cx="1794911" cy="1138773"/>
          </a:xfrm>
          <a:prstGeom prst="rect">
            <a:avLst/>
          </a:prstGeom>
          <a:noFill/>
        </p:spPr>
        <p:txBody>
          <a:bodyPr wrap="square" rtlCol="0">
            <a:spAutoFit/>
          </a:bodyPr>
          <a:lstStyle/>
          <a:p>
            <a:r>
              <a:rPr lang="lv-LV" sz="4400" b="1" dirty="0" smtClean="0">
                <a:solidFill>
                  <a:srgbClr val="00467F"/>
                </a:solidFill>
                <a:latin typeface="Arial" panose="020B0604020202020204" pitchFamily="34" charset="0"/>
                <a:cs typeface="Arial" panose="020B0604020202020204" pitchFamily="34" charset="0"/>
              </a:rPr>
              <a:t>3-6% </a:t>
            </a:r>
            <a:br>
              <a:rPr lang="lv-LV" sz="4400" b="1" dirty="0" smtClean="0">
                <a:solidFill>
                  <a:srgbClr val="00467F"/>
                </a:solidFill>
                <a:latin typeface="Arial" panose="020B0604020202020204" pitchFamily="34" charset="0"/>
                <a:cs typeface="Arial" panose="020B0604020202020204" pitchFamily="34" charset="0"/>
              </a:rPr>
            </a:br>
            <a:r>
              <a:rPr lang="lv-LV" sz="2400" b="1" dirty="0" smtClean="0">
                <a:solidFill>
                  <a:srgbClr val="00467F"/>
                </a:solidFill>
                <a:latin typeface="Arial" panose="020B0604020202020204" pitchFamily="34" charset="0"/>
                <a:cs typeface="Arial" panose="020B0604020202020204" pitchFamily="34" charset="0"/>
              </a:rPr>
              <a:t>likme</a:t>
            </a:r>
            <a:endParaRPr lang="en-US" sz="2000" b="1" dirty="0">
              <a:solidFill>
                <a:srgbClr val="00467F"/>
              </a:solidFill>
              <a:latin typeface="Arial" panose="020B0604020202020204" pitchFamily="34" charset="0"/>
              <a:cs typeface="Arial" panose="020B0604020202020204" pitchFamily="34" charset="0"/>
            </a:endParaRPr>
          </a:p>
        </p:txBody>
      </p:sp>
      <p:pic>
        <p:nvPicPr>
          <p:cNvPr id="22" name="Picture 10" descr="Attēlu rezultāti vaicājumam “euro coin icon gr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5842" y="1533015"/>
            <a:ext cx="1096271" cy="1096272"/>
          </a:xfrm>
          <a:prstGeom prst="rect">
            <a:avLst/>
          </a:prstGeom>
          <a:noFill/>
          <a:extLst>
            <a:ext uri="{909E8E84-426E-40DD-AFC4-6F175D3DCCD1}">
              <a14:hiddenFill xmlns:a14="http://schemas.microsoft.com/office/drawing/2010/main">
                <a:solidFill>
                  <a:srgbClr val="FFFFFF"/>
                </a:solidFill>
              </a14:hiddenFill>
            </a:ext>
          </a:extLst>
        </p:spPr>
      </p:pic>
      <p:pic>
        <p:nvPicPr>
          <p:cNvPr id="4128" name="Picture 32" descr="Attēlu rezultāti vaicājumam “consultation icon gre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2217" y="1511490"/>
            <a:ext cx="1139321" cy="1139321"/>
          </a:xfrm>
          <a:prstGeom prst="rect">
            <a:avLst/>
          </a:prstGeom>
          <a:noFill/>
          <a:extLst>
            <a:ext uri="{909E8E84-426E-40DD-AFC4-6F175D3DCCD1}">
              <a14:hiddenFill xmlns:a14="http://schemas.microsoft.com/office/drawing/2010/main">
                <a:solidFill>
                  <a:srgbClr val="FFFFFF"/>
                </a:solidFill>
              </a14:hiddenFill>
            </a:ext>
          </a:extLst>
        </p:spPr>
      </p:pic>
      <p:sp>
        <p:nvSpPr>
          <p:cNvPr id="27" name="AutoShape 40" descr="Attēlu rezultāti vaicājumam “pie icon gr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4141" name="Picture 4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319" t="11111" r="26092"/>
          <a:stretch/>
        </p:blipFill>
        <p:spPr bwMode="auto">
          <a:xfrm>
            <a:off x="3255842" y="3108027"/>
            <a:ext cx="1146856" cy="120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Flowchart: Alternate Process 29"/>
          <p:cNvSpPr/>
          <p:nvPr/>
        </p:nvSpPr>
        <p:spPr>
          <a:xfrm>
            <a:off x="4852217" y="3240297"/>
            <a:ext cx="1089506" cy="1000502"/>
          </a:xfrm>
          <a:prstGeom prst="flowChartAlternateProcess">
            <a:avLst/>
          </a:prstGeom>
          <a:solidFill>
            <a:srgbClr val="0046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6000" b="1" dirty="0" smtClean="0">
                <a:solidFill>
                  <a:schemeClr val="bg1">
                    <a:lumMod val="75000"/>
                  </a:schemeClr>
                </a:solidFill>
              </a:rPr>
              <a:t>%</a:t>
            </a:r>
            <a:endParaRPr lang="lv-LV" sz="6000" b="1" dirty="0">
              <a:solidFill>
                <a:schemeClr val="bg1">
                  <a:lumMod val="75000"/>
                </a:schemeClr>
              </a:solidFill>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04915" y="5113376"/>
            <a:ext cx="5098986" cy="1121777"/>
          </a:xfrm>
          <a:prstGeom prst="rect">
            <a:avLst/>
          </a:prstGeom>
        </p:spPr>
      </p:pic>
    </p:spTree>
    <p:extLst>
      <p:ext uri="{BB962C8B-B14F-4D97-AF65-F5344CB8AC3E}">
        <p14:creationId xmlns:p14="http://schemas.microsoft.com/office/powerpoint/2010/main" val="1719461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nvPr>
        </p:nvGraphicFramePr>
        <p:xfrm>
          <a:off x="2000277" y="1184309"/>
          <a:ext cx="5410200" cy="42291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55575" y="1454018"/>
            <a:ext cx="2618654" cy="830997"/>
          </a:xfrm>
          <a:prstGeom prst="rect">
            <a:avLst/>
          </a:prstGeom>
          <a:noFill/>
        </p:spPr>
        <p:txBody>
          <a:bodyPr wrap="square" rtlCol="0">
            <a:spAutoFit/>
          </a:bodyPr>
          <a:lstStyle/>
          <a:p>
            <a:pPr algn="r"/>
            <a:r>
              <a:rPr lang="lv-LV" sz="2400" b="1" dirty="0" smtClean="0">
                <a:solidFill>
                  <a:srgbClr val="00ACC9"/>
                </a:solidFill>
                <a:latin typeface="Arial" panose="020B0604020202020204" pitchFamily="34" charset="0"/>
                <a:cs typeface="Arial" panose="020B0604020202020204" pitchFamily="34" charset="0"/>
              </a:rPr>
              <a:t>Zemes Fonds pērk zemi</a:t>
            </a:r>
            <a:endParaRPr lang="en-US" sz="2400" b="1" dirty="0">
              <a:solidFill>
                <a:srgbClr val="00ACC9"/>
              </a:solidFill>
              <a:latin typeface="Arial" panose="020B0604020202020204" pitchFamily="34" charset="0"/>
              <a:cs typeface="Arial" panose="020B0604020202020204" pitchFamily="34" charset="0"/>
            </a:endParaRPr>
          </a:p>
        </p:txBody>
      </p:sp>
      <p:sp>
        <p:nvSpPr>
          <p:cNvPr id="9" name="TextBox 8"/>
          <p:cNvSpPr txBox="1"/>
          <p:nvPr/>
        </p:nvSpPr>
        <p:spPr>
          <a:xfrm>
            <a:off x="236589" y="3798677"/>
            <a:ext cx="2393625" cy="461665"/>
          </a:xfrm>
          <a:prstGeom prst="rect">
            <a:avLst/>
          </a:prstGeom>
          <a:noFill/>
        </p:spPr>
        <p:txBody>
          <a:bodyPr wrap="square" rtlCol="0">
            <a:spAutoFit/>
          </a:bodyPr>
          <a:lstStyle/>
          <a:p>
            <a:pPr algn="r"/>
            <a:r>
              <a:rPr lang="lv-LV" sz="2400" b="1" dirty="0" smtClean="0">
                <a:solidFill>
                  <a:srgbClr val="C0504D"/>
                </a:solidFill>
                <a:latin typeface="Arial" panose="020B0604020202020204" pitchFamily="34" charset="0"/>
                <a:cs typeface="Arial" panose="020B0604020202020204" pitchFamily="34" charset="0"/>
              </a:rPr>
              <a:t>Iznomā zemi</a:t>
            </a:r>
            <a:endParaRPr lang="en-US" sz="2400" b="1" dirty="0">
              <a:solidFill>
                <a:srgbClr val="C0504D"/>
              </a:solidFill>
              <a:latin typeface="Arial" panose="020B0604020202020204" pitchFamily="34" charset="0"/>
              <a:cs typeface="Arial" panose="020B0604020202020204" pitchFamily="34" charset="0"/>
            </a:endParaRPr>
          </a:p>
        </p:txBody>
      </p:sp>
      <p:sp>
        <p:nvSpPr>
          <p:cNvPr id="10" name="TextBox 9"/>
          <p:cNvSpPr txBox="1"/>
          <p:nvPr/>
        </p:nvSpPr>
        <p:spPr>
          <a:xfrm>
            <a:off x="6596535" y="1522431"/>
            <a:ext cx="2676550" cy="461665"/>
          </a:xfrm>
          <a:prstGeom prst="rect">
            <a:avLst/>
          </a:prstGeom>
          <a:noFill/>
        </p:spPr>
        <p:txBody>
          <a:bodyPr wrap="square" rtlCol="0">
            <a:spAutoFit/>
          </a:bodyPr>
          <a:lstStyle/>
          <a:p>
            <a:r>
              <a:rPr lang="lv-LV" sz="2400" b="1" dirty="0" smtClean="0">
                <a:solidFill>
                  <a:srgbClr val="CAD400"/>
                </a:solidFill>
                <a:latin typeface="Arial" panose="020B0604020202020204" pitchFamily="34" charset="0"/>
                <a:cs typeface="Arial" panose="020B0604020202020204" pitchFamily="34" charset="0"/>
              </a:rPr>
              <a:t>Pārdod zemi</a:t>
            </a:r>
            <a:endParaRPr lang="en-US" sz="2400" b="1" dirty="0">
              <a:solidFill>
                <a:srgbClr val="CAD400"/>
              </a:solidFill>
              <a:latin typeface="Arial" panose="020B0604020202020204" pitchFamily="34" charset="0"/>
              <a:cs typeface="Arial" panose="020B0604020202020204" pitchFamily="34" charset="0"/>
            </a:endParaRPr>
          </a:p>
        </p:txBody>
      </p:sp>
      <p:sp>
        <p:nvSpPr>
          <p:cNvPr id="11" name="TextBox 10"/>
          <p:cNvSpPr txBox="1"/>
          <p:nvPr/>
        </p:nvSpPr>
        <p:spPr>
          <a:xfrm>
            <a:off x="6829732" y="3798677"/>
            <a:ext cx="1794911" cy="830997"/>
          </a:xfrm>
          <a:prstGeom prst="rect">
            <a:avLst/>
          </a:prstGeom>
          <a:noFill/>
        </p:spPr>
        <p:txBody>
          <a:bodyPr wrap="square" rtlCol="0">
            <a:spAutoFit/>
          </a:bodyPr>
          <a:lstStyle/>
          <a:p>
            <a:r>
              <a:rPr lang="lv-LV" sz="2400" b="1" dirty="0" smtClean="0">
                <a:solidFill>
                  <a:srgbClr val="00467F"/>
                </a:solidFill>
                <a:latin typeface="Arial" panose="020B0604020202020204" pitchFamily="34" charset="0"/>
                <a:cs typeface="Arial" panose="020B0604020202020204" pitchFamily="34" charset="0"/>
              </a:rPr>
              <a:t>Maina zemi</a:t>
            </a:r>
            <a:endParaRPr lang="en-US" sz="2400" b="1" dirty="0">
              <a:solidFill>
                <a:srgbClr val="00467F"/>
              </a:solidFill>
              <a:latin typeface="Arial" panose="020B0604020202020204" pitchFamily="34" charset="0"/>
              <a:cs typeface="Arial" panose="020B0604020202020204" pitchFamily="34" charset="0"/>
            </a:endParaRPr>
          </a:p>
        </p:txBody>
      </p:sp>
      <p:pic>
        <p:nvPicPr>
          <p:cNvPr id="4128" name="Picture 32" descr="Attēlu rezultāti vaicājumam “consultation icon gr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0540" y="1753263"/>
            <a:ext cx="1139321" cy="1229968"/>
          </a:xfrm>
          <a:prstGeom prst="rect">
            <a:avLst/>
          </a:prstGeom>
          <a:noFill/>
          <a:extLst>
            <a:ext uri="{909E8E84-426E-40DD-AFC4-6F175D3DCCD1}">
              <a14:hiddenFill xmlns:a14="http://schemas.microsoft.com/office/drawing/2010/main">
                <a:solidFill>
                  <a:srgbClr val="FFFFFF"/>
                </a:solidFill>
              </a14:hiddenFill>
            </a:ext>
          </a:extLst>
        </p:spPr>
      </p:pic>
      <p:sp>
        <p:nvSpPr>
          <p:cNvPr id="27" name="AutoShape 40" descr="Attēlu rezultāti vaicājumam “pie icon gr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solidFill>
                <a:prstClr val="black"/>
              </a:solidFill>
            </a:endParaRPr>
          </a:p>
        </p:txBody>
      </p:sp>
      <p:pic>
        <p:nvPicPr>
          <p:cNvPr id="4141" name="Picture 4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319" t="11111" r="26092"/>
          <a:stretch/>
        </p:blipFill>
        <p:spPr bwMode="auto">
          <a:xfrm>
            <a:off x="3354165" y="3461971"/>
            <a:ext cx="1146856" cy="120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2240" y="5411511"/>
            <a:ext cx="1758971" cy="969917"/>
          </a:xfrm>
          <a:prstGeom prst="rect">
            <a:avLst/>
          </a:prstGeom>
        </p:spPr>
      </p:pic>
      <p:sp>
        <p:nvSpPr>
          <p:cNvPr id="30" name="Flowchart: Alternate Process 29"/>
          <p:cNvSpPr/>
          <p:nvPr/>
        </p:nvSpPr>
        <p:spPr>
          <a:xfrm>
            <a:off x="4950540" y="3594241"/>
            <a:ext cx="1089506" cy="1000502"/>
          </a:xfrm>
          <a:prstGeom prst="flowChartAlternateProcess">
            <a:avLst/>
          </a:prstGeom>
          <a:solidFill>
            <a:srgbClr val="0046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6000" b="1" dirty="0" smtClean="0">
                <a:solidFill>
                  <a:prstClr val="white">
                    <a:lumMod val="75000"/>
                  </a:prstClr>
                </a:solidFill>
              </a:rPr>
              <a:t>%</a:t>
            </a:r>
            <a:endParaRPr lang="lv-LV" sz="6000" b="1" dirty="0">
              <a:solidFill>
                <a:prstClr val="white">
                  <a:lumMod val="75000"/>
                </a:prstClr>
              </a:solidFill>
            </a:endParaRPr>
          </a:p>
        </p:txBody>
      </p:sp>
      <p:pic>
        <p:nvPicPr>
          <p:cNvPr id="174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07032" y="1869516"/>
            <a:ext cx="1122046" cy="109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61699" y="1891082"/>
            <a:ext cx="1139322" cy="109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3849" y="3461971"/>
            <a:ext cx="1297172" cy="1132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50540" y="3461971"/>
            <a:ext cx="1277644" cy="1132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679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nvPr>
        </p:nvGraphicFramePr>
        <p:xfrm>
          <a:off x="1866900" y="1182411"/>
          <a:ext cx="5410200" cy="42291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55575" y="1454018"/>
            <a:ext cx="2618654" cy="707886"/>
          </a:xfrm>
          <a:prstGeom prst="rect">
            <a:avLst/>
          </a:prstGeom>
          <a:noFill/>
        </p:spPr>
        <p:txBody>
          <a:bodyPr wrap="square" rtlCol="0">
            <a:spAutoFit/>
          </a:bodyPr>
          <a:lstStyle/>
          <a:p>
            <a:pPr algn="r"/>
            <a:r>
              <a:rPr lang="lv-LV" sz="2000" b="1" dirty="0" smtClean="0">
                <a:solidFill>
                  <a:srgbClr val="00ACC9"/>
                </a:solidFill>
                <a:latin typeface="Arial" panose="020B0604020202020204" pitchFamily="34" charset="0"/>
                <a:cs typeface="Arial" panose="020B0604020202020204" pitchFamily="34" charset="0"/>
              </a:rPr>
              <a:t>Zemes iegādes aizdevum</a:t>
            </a:r>
            <a:r>
              <a:rPr lang="lv-LV" sz="2000" dirty="0" smtClean="0">
                <a:solidFill>
                  <a:srgbClr val="00ACC9"/>
                </a:solidFill>
                <a:latin typeface="Arial" panose="020B0604020202020204" pitchFamily="34" charset="0"/>
                <a:cs typeface="Arial" panose="020B0604020202020204" pitchFamily="34" charset="0"/>
              </a:rPr>
              <a:t>i</a:t>
            </a:r>
            <a:endParaRPr lang="en-US" sz="2000" dirty="0">
              <a:solidFill>
                <a:srgbClr val="00ACC9"/>
              </a:solidFill>
              <a:latin typeface="Arial" panose="020B0604020202020204" pitchFamily="34" charset="0"/>
              <a:cs typeface="Arial" panose="020B0604020202020204" pitchFamily="34" charset="0"/>
            </a:endParaRPr>
          </a:p>
        </p:txBody>
      </p:sp>
      <p:sp>
        <p:nvSpPr>
          <p:cNvPr id="9" name="TextBox 8"/>
          <p:cNvSpPr txBox="1"/>
          <p:nvPr/>
        </p:nvSpPr>
        <p:spPr>
          <a:xfrm>
            <a:off x="236589" y="3798677"/>
            <a:ext cx="2393625" cy="1015663"/>
          </a:xfrm>
          <a:prstGeom prst="rect">
            <a:avLst/>
          </a:prstGeom>
          <a:noFill/>
        </p:spPr>
        <p:txBody>
          <a:bodyPr wrap="square" rtlCol="0">
            <a:spAutoFit/>
          </a:bodyPr>
          <a:lstStyle/>
          <a:p>
            <a:pPr algn="r"/>
            <a:r>
              <a:rPr lang="lv-LV" sz="2000" b="1" dirty="0" smtClean="0">
                <a:solidFill>
                  <a:schemeClr val="bg1">
                    <a:lumMod val="50000"/>
                  </a:schemeClr>
                </a:solidFill>
                <a:latin typeface="Arial" panose="020B0604020202020204" pitchFamily="34" charset="0"/>
                <a:cs typeface="Arial" panose="020B0604020202020204" pitchFamily="34" charset="0"/>
              </a:rPr>
              <a:t>MVU izaugsmes aizdevumi lauksaimniekiem</a:t>
            </a:r>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10" name="TextBox 9"/>
          <p:cNvSpPr txBox="1"/>
          <p:nvPr/>
        </p:nvSpPr>
        <p:spPr>
          <a:xfrm>
            <a:off x="6596535" y="1522431"/>
            <a:ext cx="2676550" cy="1015663"/>
          </a:xfrm>
          <a:prstGeom prst="rect">
            <a:avLst/>
          </a:prstGeom>
          <a:noFill/>
        </p:spPr>
        <p:txBody>
          <a:bodyPr wrap="square" rtlCol="0">
            <a:spAutoFit/>
          </a:bodyPr>
          <a:lstStyle/>
          <a:p>
            <a:r>
              <a:rPr lang="lv-LV" sz="2000" b="1" dirty="0" smtClean="0">
                <a:solidFill>
                  <a:srgbClr val="CAD400"/>
                </a:solidFill>
                <a:latin typeface="Arial" panose="020B0604020202020204" pitchFamily="34" charset="0"/>
                <a:cs typeface="Arial" panose="020B0604020202020204" pitchFamily="34" charset="0"/>
              </a:rPr>
              <a:t>Apgrozāmo līdzekļu aizdevumi lauksaimniekiem</a:t>
            </a:r>
            <a:endParaRPr lang="en-US" sz="2000" b="1" dirty="0">
              <a:solidFill>
                <a:srgbClr val="CAD400"/>
              </a:solidFill>
              <a:latin typeface="Arial" panose="020B0604020202020204" pitchFamily="34" charset="0"/>
              <a:cs typeface="Arial" panose="020B0604020202020204" pitchFamily="34" charset="0"/>
            </a:endParaRPr>
          </a:p>
        </p:txBody>
      </p:sp>
      <p:sp>
        <p:nvSpPr>
          <p:cNvPr id="11" name="TextBox 10"/>
          <p:cNvSpPr txBox="1"/>
          <p:nvPr/>
        </p:nvSpPr>
        <p:spPr>
          <a:xfrm>
            <a:off x="6829732" y="3798677"/>
            <a:ext cx="1794911" cy="400110"/>
          </a:xfrm>
          <a:prstGeom prst="rect">
            <a:avLst/>
          </a:prstGeom>
          <a:noFill/>
        </p:spPr>
        <p:txBody>
          <a:bodyPr wrap="square" rtlCol="0">
            <a:spAutoFit/>
          </a:bodyPr>
          <a:lstStyle/>
          <a:p>
            <a:r>
              <a:rPr lang="lv-LV" sz="2000" b="1" dirty="0" smtClean="0">
                <a:solidFill>
                  <a:srgbClr val="00467F"/>
                </a:solidFill>
                <a:latin typeface="Arial" panose="020B0604020202020204" pitchFamily="34" charset="0"/>
                <a:cs typeface="Arial" panose="020B0604020202020204" pitchFamily="34" charset="0"/>
              </a:rPr>
              <a:t>Mikrokredīti</a:t>
            </a:r>
            <a:endParaRPr lang="en-US" sz="2000" b="1" dirty="0">
              <a:solidFill>
                <a:srgbClr val="00467F"/>
              </a:solidFill>
              <a:latin typeface="Arial" panose="020B0604020202020204" pitchFamily="34" charset="0"/>
              <a:cs typeface="Arial" panose="020B0604020202020204" pitchFamily="34" charset="0"/>
            </a:endParaRPr>
          </a:p>
        </p:txBody>
      </p:sp>
      <p:sp>
        <p:nvSpPr>
          <p:cNvPr id="27" name="AutoShape 40" descr="Attēlu rezultāti vaicājumam “pie icon gr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solidFill>
                <a:prstClr val="black"/>
              </a:solidFill>
            </a:endParaRPr>
          </a:p>
        </p:txBody>
      </p:sp>
      <p:pic>
        <p:nvPicPr>
          <p:cNvPr id="4141" name="Picture 4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319" t="11111" r="26092"/>
          <a:stretch/>
        </p:blipFill>
        <p:spPr bwMode="auto">
          <a:xfrm>
            <a:off x="3354165" y="3461971"/>
            <a:ext cx="1146856" cy="120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2240" y="5411511"/>
            <a:ext cx="1758971" cy="969917"/>
          </a:xfrm>
          <a:prstGeom prst="rect">
            <a:avLst/>
          </a:prstGeom>
        </p:spPr>
      </p:pic>
      <p:sp>
        <p:nvSpPr>
          <p:cNvPr id="30" name="Flowchart: Alternate Process 29"/>
          <p:cNvSpPr/>
          <p:nvPr/>
        </p:nvSpPr>
        <p:spPr>
          <a:xfrm>
            <a:off x="5017489" y="3617105"/>
            <a:ext cx="1089506" cy="1000502"/>
          </a:xfrm>
          <a:prstGeom prst="flowChartAlternateProcess">
            <a:avLst/>
          </a:prstGeom>
          <a:solidFill>
            <a:srgbClr val="0046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6000" b="1" dirty="0">
              <a:solidFill>
                <a:prstClr val="white">
                  <a:lumMod val="75000"/>
                </a:prstClr>
              </a:solidFill>
            </a:endParaRPr>
          </a:p>
        </p:txBody>
      </p:sp>
      <p:sp>
        <p:nvSpPr>
          <p:cNvPr id="2" name="AutoShape 2" descr="Attēlu meklēšanas rezultāti vaicājumam “Kredītu garantijas”"/>
          <p:cNvSpPr>
            <a:spLocks noChangeAspect="1" noChangeArrowheads="1"/>
          </p:cNvSpPr>
          <p:nvPr/>
        </p:nvSpPr>
        <p:spPr bwMode="auto">
          <a:xfrm>
            <a:off x="63500" y="-457200"/>
            <a:ext cx="2857500"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1536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7489" y="3521856"/>
            <a:ext cx="1059364" cy="1141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5145" y="3461971"/>
            <a:ext cx="1064896" cy="1128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1419" y="1779835"/>
            <a:ext cx="1129627" cy="1166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Attēlu rezultāti vaicājumam “nauda”"/>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3077"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8024" y="1779835"/>
            <a:ext cx="1318972" cy="1166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741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Box 2"/>
          <p:cNvSpPr txBox="1">
            <a:spLocks noChangeArrowheads="1"/>
          </p:cNvSpPr>
          <p:nvPr/>
        </p:nvSpPr>
        <p:spPr bwMode="auto">
          <a:xfrm>
            <a:off x="298450" y="158750"/>
            <a:ext cx="80184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fontAlgn="base">
              <a:spcBef>
                <a:spcPct val="0"/>
              </a:spcBef>
              <a:spcAft>
                <a:spcPct val="0"/>
              </a:spcAft>
              <a:buFontTx/>
              <a:buNone/>
            </a:pPr>
            <a:r>
              <a:rPr lang="lv-LV" altLang="ru-RU" sz="2800" b="1" dirty="0" smtClean="0">
                <a:solidFill>
                  <a:schemeClr val="tx2">
                    <a:lumMod val="75000"/>
                  </a:schemeClr>
                </a:solidFill>
                <a:latin typeface="Century Gothic" panose="020B0502020202020204" pitchFamily="34" charset="0"/>
              </a:rPr>
              <a:t>Katrs stāsts iedvesmo</a:t>
            </a:r>
            <a:endParaRPr lang="ru-RU" altLang="ru-RU" sz="2800" b="1" dirty="0" smtClean="0">
              <a:solidFill>
                <a:schemeClr val="tx2">
                  <a:lumMod val="75000"/>
                </a:schemeClr>
              </a:solidFill>
              <a:latin typeface="Century Gothic" panose="020B0502020202020204" pitchFamily="34" charset="0"/>
            </a:endParaRPr>
          </a:p>
        </p:txBody>
      </p:sp>
      <p:sp>
        <p:nvSpPr>
          <p:cNvPr id="210947" name="Rectangle 2"/>
          <p:cNvSpPr>
            <a:spLocks noChangeArrowheads="1"/>
          </p:cNvSpPr>
          <p:nvPr/>
        </p:nvSpPr>
        <p:spPr bwMode="auto">
          <a:xfrm>
            <a:off x="4213569" y="1264633"/>
            <a:ext cx="4446756"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ts val="600"/>
              </a:spcAft>
              <a:buFontTx/>
              <a:buNone/>
            </a:pPr>
            <a:r>
              <a:rPr lang="lv-LV" altLang="lv-LV" sz="1600" dirty="0" smtClean="0">
                <a:solidFill>
                  <a:srgbClr val="003A65"/>
                </a:solidFill>
                <a:latin typeface="Century Gothic" panose="020B0502020202020204" pitchFamily="34" charset="0"/>
              </a:rPr>
              <a:t>Grasbergu </a:t>
            </a:r>
            <a:r>
              <a:rPr lang="lv-LV" altLang="lv-LV" sz="1600" dirty="0">
                <a:solidFill>
                  <a:srgbClr val="003A65"/>
                </a:solidFill>
                <a:latin typeface="Century Gothic" panose="020B0502020202020204" pitchFamily="34" charset="0"/>
              </a:rPr>
              <a:t>saimniecība ''Zilūži'' ir ģimenes vērtība un lolojums, kas darbojas jau otrajā paaudzē. Sākotnēji, 1994. gadā fermā bija 30 govis un saimniecība galvenokārt pienu saražoja savām vajadzībām, un laikam ejot sāka piedāvāt pienu arī piena pārstrādes cehiem. 2008. gadā ģimenes saimniecības grožus pārņemot vecākajam dēlam, ferma tiek palielināta līdz 200 govīm, turpinot piena piedāvāšanu piena pārstrādes uzņēmumiem. </a:t>
            </a:r>
            <a:endParaRPr lang="lv-LV" altLang="lv-LV" sz="1600" dirty="0" smtClean="0">
              <a:solidFill>
                <a:srgbClr val="003A65"/>
              </a:solidFill>
              <a:latin typeface="Century Gothic" panose="020B0502020202020204" pitchFamily="34" charset="0"/>
            </a:endParaRPr>
          </a:p>
        </p:txBody>
      </p:sp>
      <p:sp>
        <p:nvSpPr>
          <p:cNvPr id="210948" name="Rectangle 4"/>
          <p:cNvSpPr>
            <a:spLocks noChangeArrowheads="1"/>
          </p:cNvSpPr>
          <p:nvPr/>
        </p:nvSpPr>
        <p:spPr bwMode="auto">
          <a:xfrm>
            <a:off x="4381500" y="4943475"/>
            <a:ext cx="34988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fontAlgn="base">
              <a:spcBef>
                <a:spcPct val="0"/>
              </a:spcBef>
              <a:spcAft>
                <a:spcPts val="600"/>
              </a:spcAft>
              <a:buFontTx/>
              <a:buNone/>
            </a:pPr>
            <a:endParaRPr lang="lv-LV" altLang="lv-LV" sz="1800" smtClean="0">
              <a:solidFill>
                <a:srgbClr val="000000"/>
              </a:solidFill>
              <a:latin typeface="Century Gothic" panose="020B0502020202020204" pitchFamily="34" charset="0"/>
            </a:endParaRPr>
          </a:p>
          <a:p>
            <a:pPr defTabSz="457200" fontAlgn="base">
              <a:spcBef>
                <a:spcPct val="0"/>
              </a:spcBef>
              <a:spcAft>
                <a:spcPct val="0"/>
              </a:spcAft>
              <a:buFontTx/>
              <a:buNone/>
            </a:pPr>
            <a:endParaRPr lang="en-US" altLang="lv-LV" sz="1800" smtClean="0">
              <a:solidFill>
                <a:srgbClr val="004C6F"/>
              </a:solidFill>
              <a:latin typeface="Century Gothic" panose="020B0502020202020204" pitchFamily="34" charset="0"/>
              <a:ea typeface="나눔손글씨 펜"/>
              <a:cs typeface="나눔손글씨 펜"/>
            </a:endParaRPr>
          </a:p>
        </p:txBody>
      </p:sp>
      <p:pic>
        <p:nvPicPr>
          <p:cNvPr id="1043" name="Picture 19" descr="Attēlu rezultāti vaicājumam “zilūži saldējum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64633"/>
            <a:ext cx="3602241" cy="238039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Attēlu rezultāti vaicājumam “zilūži saldējum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720" y="4157662"/>
            <a:ext cx="6146489" cy="229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97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Box 1"/>
          <p:cNvSpPr txBox="1">
            <a:spLocks noChangeArrowheads="1"/>
          </p:cNvSpPr>
          <p:nvPr/>
        </p:nvSpPr>
        <p:spPr bwMode="auto">
          <a:xfrm>
            <a:off x="190500" y="85725"/>
            <a:ext cx="32239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ヒラギノ角ゴ Pro W3"/>
                <a:cs typeface="ヒラギノ角ゴ Pro W3"/>
              </a:defRPr>
            </a:lvl1pPr>
            <a:lvl2pPr marL="742950" indent="-285750">
              <a:defRPr>
                <a:solidFill>
                  <a:schemeClr val="tx1"/>
                </a:solidFill>
                <a:latin typeface="Calibri" pitchFamily="34" charset="0"/>
                <a:ea typeface="ヒラギノ角ゴ Pro W3"/>
                <a:cs typeface="ヒラギノ角ゴ Pro W3"/>
              </a:defRPr>
            </a:lvl2pPr>
            <a:lvl3pPr marL="1143000" indent="-228600">
              <a:defRPr>
                <a:solidFill>
                  <a:schemeClr val="tx1"/>
                </a:solidFill>
                <a:latin typeface="Calibri" pitchFamily="34" charset="0"/>
                <a:ea typeface="ヒラギノ角ゴ Pro W3"/>
                <a:cs typeface="ヒラギノ角ゴ Pro W3"/>
              </a:defRPr>
            </a:lvl3pPr>
            <a:lvl4pPr marL="1600200" indent="-228600">
              <a:defRPr>
                <a:solidFill>
                  <a:schemeClr val="tx1"/>
                </a:solidFill>
                <a:latin typeface="Calibri" pitchFamily="34" charset="0"/>
                <a:ea typeface="ヒラギノ角ゴ Pro W3"/>
                <a:cs typeface="ヒラギノ角ゴ Pro W3"/>
              </a:defRPr>
            </a:lvl4pPr>
            <a:lvl5pPr marL="2057400" indent="-228600">
              <a:defRPr>
                <a:solidFill>
                  <a:schemeClr val="tx1"/>
                </a:solidFill>
                <a:latin typeface="Calibri"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a:cs typeface="ヒラギノ角ゴ Pro W3"/>
              </a:defRPr>
            </a:lvl9pPr>
          </a:lstStyle>
          <a:p>
            <a:pPr defTabSz="457200" fontAlgn="base">
              <a:spcBef>
                <a:spcPct val="0"/>
              </a:spcBef>
              <a:spcAft>
                <a:spcPct val="0"/>
              </a:spcAft>
            </a:pPr>
            <a:r>
              <a:rPr lang="lv-LV" altLang="lv-LV" sz="2800" b="1" dirty="0" smtClean="0">
                <a:solidFill>
                  <a:srgbClr val="FFFFFF"/>
                </a:solidFill>
                <a:latin typeface="Century Gothic" pitchFamily="34" charset="0"/>
                <a:ea typeface="나눔손글씨 펜"/>
                <a:cs typeface="나눔손글씨 펜"/>
              </a:rPr>
              <a:t>Kredītu garantijas</a:t>
            </a:r>
            <a:endParaRPr lang="lv-LV" altLang="lv-LV" sz="2800" b="1" dirty="0" smtClean="0">
              <a:solidFill>
                <a:srgbClr val="FFFFFF"/>
              </a:solidFill>
              <a:latin typeface="Century Gothic" pitchFamily="34" charset="0"/>
            </a:endParaRPr>
          </a:p>
        </p:txBody>
      </p:sp>
      <p:sp>
        <p:nvSpPr>
          <p:cNvPr id="4" name="Rectangle 3"/>
          <p:cNvSpPr>
            <a:spLocks noChangeArrowheads="1"/>
          </p:cNvSpPr>
          <p:nvPr/>
        </p:nvSpPr>
        <p:spPr bwMode="auto">
          <a:xfrm>
            <a:off x="342900" y="1616075"/>
            <a:ext cx="8196263"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1938">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pitchFamily="122"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pitchFamily="122"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22"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22"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22"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2"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2"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2"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2" charset="-128"/>
              </a:defRPr>
            </a:lvl9pPr>
          </a:lstStyle>
          <a:p>
            <a:pPr defTabSz="457200" fontAlgn="base">
              <a:spcBef>
                <a:spcPct val="0"/>
              </a:spcBef>
              <a:spcAft>
                <a:spcPts val="600"/>
              </a:spcAft>
              <a:buFont typeface="Arial" panose="020B0604020202020204" pitchFamily="34" charset="0"/>
              <a:buNone/>
              <a:defRPr/>
            </a:pPr>
            <a:r>
              <a:rPr lang="lv-LV" altLang="lv-LV" sz="2000" b="1" dirty="0" smtClean="0">
                <a:solidFill>
                  <a:srgbClr val="004C6F"/>
                </a:solidFill>
                <a:latin typeface="Century Gothic" panose="020B0502020202020204" pitchFamily="34" charset="0"/>
                <a:ea typeface="나눔손글씨 펜" pitchFamily="122" charset="-127"/>
              </a:rPr>
              <a:t>Kredītu garantijas </a:t>
            </a:r>
            <a:r>
              <a:rPr lang="lv-LV" altLang="lv-LV" sz="2000" dirty="0" smtClean="0">
                <a:solidFill>
                  <a:srgbClr val="004C6F"/>
                </a:solidFill>
                <a:latin typeface="Century Gothic" panose="020B0502020202020204" pitchFamily="34" charset="0"/>
                <a:ea typeface="나눔손글씨 펜" pitchFamily="122" charset="-127"/>
              </a:rPr>
              <a:t>– papildu nodrošinājums aizdevuma saņemšanai komercbankās</a:t>
            </a:r>
          </a:p>
          <a:p>
            <a:pPr defTabSz="457200" fontAlgn="base">
              <a:spcBef>
                <a:spcPct val="0"/>
              </a:spcBef>
              <a:spcAft>
                <a:spcPts val="600"/>
              </a:spcAft>
              <a:buFont typeface="Arial" panose="020B0604020202020204" pitchFamily="34" charset="0"/>
              <a:buNone/>
              <a:defRPr/>
            </a:pPr>
            <a:endParaRPr lang="lv-LV" altLang="lv-LV" sz="2000" dirty="0" smtClean="0">
              <a:solidFill>
                <a:srgbClr val="004C6F"/>
              </a:solidFill>
              <a:latin typeface="Century Gothic" panose="020B0502020202020204" pitchFamily="34" charset="0"/>
              <a:ea typeface="나눔손글씨 펜" pitchFamily="122" charset="-127"/>
            </a:endParaRPr>
          </a:p>
          <a:p>
            <a:pPr defTabSz="457200" fontAlgn="base">
              <a:spcBef>
                <a:spcPct val="0"/>
              </a:spcBef>
              <a:spcAft>
                <a:spcPts val="600"/>
              </a:spcAft>
              <a:buFont typeface="Arial" panose="020B0604020202020204" pitchFamily="34" charset="0"/>
              <a:buNone/>
              <a:defRPr/>
            </a:pPr>
            <a:r>
              <a:rPr lang="lv-LV" altLang="lv-LV" sz="2000" dirty="0" smtClean="0">
                <a:solidFill>
                  <a:srgbClr val="004C6F"/>
                </a:solidFill>
                <a:latin typeface="Century Gothic" panose="020B0502020202020204" pitchFamily="34" charset="0"/>
                <a:ea typeface="나눔손글씨 펜" pitchFamily="122" charset="-127"/>
              </a:rPr>
              <a:t>Mērķis - novērst tirgus nepilnību – </a:t>
            </a:r>
            <a:r>
              <a:rPr lang="lv-LV" altLang="lv-LV" sz="2000" b="1" dirty="0" smtClean="0">
                <a:solidFill>
                  <a:srgbClr val="004C6F"/>
                </a:solidFill>
                <a:latin typeface="Century Gothic" panose="020B0502020202020204" pitchFamily="34" charset="0"/>
                <a:ea typeface="나눔손글씨 펜" pitchFamily="122" charset="-127"/>
              </a:rPr>
              <a:t>nepietiekamu nodrošinājumu</a:t>
            </a:r>
            <a:r>
              <a:rPr lang="lv-LV" altLang="lv-LV" sz="2000" dirty="0" smtClean="0">
                <a:solidFill>
                  <a:srgbClr val="004C6F"/>
                </a:solidFill>
                <a:latin typeface="Century Gothic" panose="020B0502020202020204" pitchFamily="34" charset="0"/>
                <a:ea typeface="나눔손글씨 펜" pitchFamily="122" charset="-127"/>
              </a:rPr>
              <a:t>, tādējādi: </a:t>
            </a:r>
          </a:p>
          <a:p>
            <a:pPr defTabSz="457200" fontAlgn="base">
              <a:spcBef>
                <a:spcPct val="0"/>
              </a:spcBef>
              <a:spcAft>
                <a:spcPts val="600"/>
              </a:spcAft>
              <a:buFont typeface="Arial" panose="020B0604020202020204" pitchFamily="34" charset="0"/>
              <a:buNone/>
              <a:defRPr/>
            </a:pPr>
            <a:endParaRPr lang="lv-LV" altLang="lv-LV" sz="2000" dirty="0" smtClean="0">
              <a:solidFill>
                <a:srgbClr val="004C6F"/>
              </a:solidFill>
              <a:latin typeface="Century Gothic" panose="020B0502020202020204" pitchFamily="34" charset="0"/>
              <a:ea typeface="나눔손글씨 펜" pitchFamily="122" charset="-127"/>
            </a:endParaRPr>
          </a:p>
          <a:p>
            <a:pPr marL="547688" indent="-285750" defTabSz="457200" fontAlgn="base">
              <a:spcBef>
                <a:spcPct val="0"/>
              </a:spcBef>
              <a:spcAft>
                <a:spcPts val="600"/>
              </a:spcAft>
              <a:buFont typeface="Wingdings" panose="05000000000000000000" pitchFamily="2" charset="2"/>
              <a:buChar char="Ø"/>
              <a:defRPr/>
            </a:pPr>
            <a:r>
              <a:rPr lang="lv-LV" altLang="lv-LV" sz="2000" dirty="0">
                <a:solidFill>
                  <a:srgbClr val="004C6F"/>
                </a:solidFill>
                <a:latin typeface="Century Gothic" panose="020B0502020202020204" pitchFamily="34" charset="0"/>
                <a:ea typeface="PF Agora Sans Pro"/>
                <a:cs typeface="PF Agora Sans Pro"/>
              </a:rPr>
              <a:t>t</a:t>
            </a:r>
            <a:r>
              <a:rPr lang="lv-LV" altLang="lv-LV" sz="2000" dirty="0" smtClean="0">
                <a:solidFill>
                  <a:srgbClr val="004C6F"/>
                </a:solidFill>
                <a:latin typeface="Century Gothic" panose="020B0502020202020204" pitchFamily="34" charset="0"/>
                <a:ea typeface="PF Agora Sans Pro"/>
                <a:cs typeface="PF Agora Sans Pro"/>
              </a:rPr>
              <a:t>iek sekmēta </a:t>
            </a:r>
            <a:r>
              <a:rPr lang="lv-LV" altLang="lv-LV" sz="2000" dirty="0">
                <a:solidFill>
                  <a:srgbClr val="004C6F"/>
                </a:solidFill>
                <a:latin typeface="Century Gothic" panose="020B0502020202020204" pitchFamily="34" charset="0"/>
                <a:ea typeface="PF Agora Sans Pro"/>
                <a:cs typeface="PF Agora Sans Pro"/>
              </a:rPr>
              <a:t>finansējuma </a:t>
            </a:r>
            <a:r>
              <a:rPr lang="lv-LV" altLang="lv-LV" sz="2000" dirty="0" smtClean="0">
                <a:solidFill>
                  <a:srgbClr val="004C6F"/>
                </a:solidFill>
                <a:latin typeface="Century Gothic" panose="020B0502020202020204" pitchFamily="34" charset="0"/>
                <a:ea typeface="PF Agora Sans Pro"/>
                <a:cs typeface="PF Agora Sans Pro"/>
              </a:rPr>
              <a:t>pieejamība;</a:t>
            </a:r>
            <a:endParaRPr lang="lv-LV" altLang="lv-LV" sz="2000" dirty="0">
              <a:solidFill>
                <a:srgbClr val="004C6F"/>
              </a:solidFill>
              <a:latin typeface="Century Gothic" panose="020B0502020202020204" pitchFamily="34" charset="0"/>
              <a:ea typeface="PF Agora Sans Pro"/>
              <a:cs typeface="PF Agora Sans Pro"/>
            </a:endParaRPr>
          </a:p>
          <a:p>
            <a:pPr defTabSz="457200" fontAlgn="base">
              <a:spcBef>
                <a:spcPct val="0"/>
              </a:spcBef>
              <a:spcAft>
                <a:spcPts val="600"/>
              </a:spcAft>
              <a:buFont typeface="Arial" panose="020B0604020202020204" pitchFamily="34" charset="0"/>
              <a:buNone/>
              <a:defRPr/>
            </a:pPr>
            <a:endParaRPr lang="lv-LV" altLang="lv-LV" sz="2000" dirty="0" smtClean="0">
              <a:solidFill>
                <a:srgbClr val="004C6F"/>
              </a:solidFill>
              <a:latin typeface="Century Gothic" panose="020B0502020202020204" pitchFamily="34" charset="0"/>
              <a:ea typeface="PF Agora Sans Pro"/>
              <a:cs typeface="PF Agora Sans Pro"/>
            </a:endParaRPr>
          </a:p>
          <a:p>
            <a:pPr marL="547688" indent="-285750" defTabSz="457200" fontAlgn="base">
              <a:spcBef>
                <a:spcPct val="0"/>
              </a:spcBef>
              <a:spcAft>
                <a:spcPts val="600"/>
              </a:spcAft>
              <a:buFont typeface="Wingdings" panose="05000000000000000000" pitchFamily="2" charset="2"/>
              <a:buChar char="Ø"/>
              <a:defRPr/>
            </a:pPr>
            <a:r>
              <a:rPr lang="lv-LV" altLang="lv-LV" sz="2000" dirty="0">
                <a:solidFill>
                  <a:srgbClr val="004C6F"/>
                </a:solidFill>
                <a:latin typeface="Century Gothic" panose="020B0502020202020204" pitchFamily="34" charset="0"/>
                <a:ea typeface="PF Agora Sans Pro"/>
                <a:cs typeface="PF Agora Sans Pro"/>
              </a:rPr>
              <a:t>t</a:t>
            </a:r>
            <a:r>
              <a:rPr lang="lv-LV" altLang="lv-LV" sz="2000" dirty="0" smtClean="0">
                <a:solidFill>
                  <a:srgbClr val="004C6F"/>
                </a:solidFill>
                <a:latin typeface="Century Gothic" panose="020B0502020202020204" pitchFamily="34" charset="0"/>
                <a:ea typeface="PF Agora Sans Pro"/>
                <a:cs typeface="PF Agora Sans Pro"/>
              </a:rPr>
              <a:t>iek u</a:t>
            </a:r>
            <a:r>
              <a:rPr lang="lv-LV" altLang="lv-LV" sz="2000" dirty="0" smtClean="0">
                <a:solidFill>
                  <a:srgbClr val="004C6F"/>
                </a:solidFill>
                <a:latin typeface="Century Gothic" panose="020B0502020202020204" pitchFamily="34" charset="0"/>
                <a:ea typeface="나눔손글씨 펜" pitchFamily="122" charset="-127"/>
              </a:rPr>
              <a:t>zlaboti finansēšanas nosacījumi.</a:t>
            </a:r>
            <a:endParaRPr lang="lv-LV" altLang="lv-LV" sz="2000" i="1" dirty="0" smtClean="0">
              <a:solidFill>
                <a:srgbClr val="004C6F"/>
              </a:solidFill>
              <a:latin typeface="Century Gothic" panose="020B0502020202020204" pitchFamily="34" charset="0"/>
              <a:ea typeface="나눔손글씨 펜" pitchFamily="122" charset="-127"/>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278187"/>
            <a:ext cx="1828800" cy="260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321896" y="4005064"/>
            <a:ext cx="1346448" cy="93523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lv-LV" sz="1400" dirty="0" smtClean="0"/>
              <a:t>Papildus </a:t>
            </a:r>
            <a:r>
              <a:rPr lang="lv-LV" sz="1000" dirty="0" smtClean="0"/>
              <a:t>nodrošinājums</a:t>
            </a:r>
            <a:endParaRPr lang="lv-LV" sz="1000" dirty="0"/>
          </a:p>
        </p:txBody>
      </p:sp>
    </p:spTree>
    <p:extLst>
      <p:ext uri="{BB962C8B-B14F-4D97-AF65-F5344CB8AC3E}">
        <p14:creationId xmlns:p14="http://schemas.microsoft.com/office/powerpoint/2010/main" val="2096538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4_Altum veidne 4:3">
  <a:themeElements>
    <a:clrScheme name="Altum 2">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um" id="{4EDACB81-862E-7B42-9DB8-875BAD2B1B85}" vid="{22DB8243-D304-E441-9158-8C44B4D896BF}"/>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um veidne 4:3">
  <a:themeElements>
    <a:clrScheme name="Altum 2">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um" id="{4EDACB81-862E-7B42-9DB8-875BAD2B1B85}" vid="{22DB8243-D304-E441-9158-8C44B4D896BF}"/>
    </a:ext>
  </a:extLst>
</a:theme>
</file>

<file path=ppt/theme/theme3.xml><?xml version="1.0" encoding="utf-8"?>
<a:theme xmlns:a="http://schemas.openxmlformats.org/drawingml/2006/main" name="1_Altum veidne 4:3">
  <a:themeElements>
    <a:clrScheme name="Altum 2">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um" id="{4EDACB81-862E-7B42-9DB8-875BAD2B1B85}" vid="{22DB8243-D304-E441-9158-8C44B4D896BF}"/>
    </a:ext>
  </a:extLst>
</a:theme>
</file>

<file path=ppt/theme/theme4.xml><?xml version="1.0" encoding="utf-8"?>
<a:theme xmlns:a="http://schemas.openxmlformats.org/drawingml/2006/main" name="2_Altum veidne 4:3">
  <a:themeElements>
    <a:clrScheme name="Altum 2">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um" id="{4EDACB81-862E-7B42-9DB8-875BAD2B1B85}" vid="{22DB8243-D304-E441-9158-8C44B4D896BF}"/>
    </a:ext>
  </a:extLst>
</a:theme>
</file>

<file path=ppt/theme/theme5.xml><?xml version="1.0" encoding="utf-8"?>
<a:theme xmlns:a="http://schemas.openxmlformats.org/drawingml/2006/main" name="3_Altum veidne 4:3">
  <a:themeElements>
    <a:clrScheme name="Altum 2">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um" id="{4EDACB81-862E-7B42-9DB8-875BAD2B1B85}" vid="{22DB8243-D304-E441-9158-8C44B4D896BF}"/>
    </a:ext>
  </a:extLst>
</a:theme>
</file>

<file path=ppt/theme/theme6.xml><?xml version="1.0" encoding="utf-8"?>
<a:theme xmlns:a="http://schemas.openxmlformats.org/drawingml/2006/main" name="4_Altum veidne 4:3">
  <a:themeElements>
    <a:clrScheme name="Altum 2">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um" id="{4EDACB81-862E-7B42-9DB8-875BAD2B1B85}" vid="{22DB8243-D304-E441-9158-8C44B4D896BF}"/>
    </a:ext>
  </a:extLst>
</a:theme>
</file>

<file path=ppt/theme/theme7.xml><?xml version="1.0" encoding="utf-8"?>
<a:theme xmlns:a="http://schemas.openxmlformats.org/drawingml/2006/main" name="5_Altum veidne 4:3">
  <a:themeElements>
    <a:clrScheme name="Altum 2">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um" id="{4EDACB81-862E-7B42-9DB8-875BAD2B1B85}" vid="{22DB8243-D304-E441-9158-8C44B4D896BF}"/>
    </a:ext>
  </a:extLst>
</a:theme>
</file>

<file path=ppt/theme/theme8.xml><?xml version="1.0" encoding="utf-8"?>
<a:theme xmlns:a="http://schemas.openxmlformats.org/drawingml/2006/main" name="9_Altum veidne 4:3">
  <a:themeElements>
    <a:clrScheme name="Altum 2">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um" id="{4EDACB81-862E-7B42-9DB8-875BAD2B1B85}" vid="{22DB8243-D304-E441-9158-8C44B4D896BF}"/>
    </a:ext>
  </a:ext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39750</TotalTime>
  <Words>1212</Words>
  <Application>Microsoft Office PowerPoint</Application>
  <PresentationFormat>On-screen Show (4:3)</PresentationFormat>
  <Paragraphs>227</Paragraphs>
  <Slides>21</Slides>
  <Notes>19</Notes>
  <HiddenSlides>0</HiddenSlides>
  <MMClips>0</MMClips>
  <ScaleCrop>false</ScaleCrop>
  <HeadingPairs>
    <vt:vector size="6" baseType="variant">
      <vt:variant>
        <vt:lpstr>Fonts Used</vt:lpstr>
      </vt:variant>
      <vt:variant>
        <vt:i4>10</vt:i4>
      </vt:variant>
      <vt:variant>
        <vt:lpstr>Theme</vt:lpstr>
      </vt:variant>
      <vt:variant>
        <vt:i4>11</vt:i4>
      </vt:variant>
      <vt:variant>
        <vt:lpstr>Slide Titles</vt:lpstr>
      </vt:variant>
      <vt:variant>
        <vt:i4>21</vt:i4>
      </vt:variant>
    </vt:vector>
  </HeadingPairs>
  <TitlesOfParts>
    <vt:vector size="42" baseType="lpstr">
      <vt:lpstr>Arial Unicode MS</vt:lpstr>
      <vt:lpstr>Arial</vt:lpstr>
      <vt:lpstr>Calibri</vt:lpstr>
      <vt:lpstr>Century Gothic</vt:lpstr>
      <vt:lpstr>Century Gothic Bold</vt:lpstr>
      <vt:lpstr>PF Agora Sans Pro</vt:lpstr>
      <vt:lpstr>Times New Roman</vt:lpstr>
      <vt:lpstr>Wingdings</vt:lpstr>
      <vt:lpstr>ヒラギノ角ゴ Pro W3</vt:lpstr>
      <vt:lpstr>나눔손글씨 펜</vt:lpstr>
      <vt:lpstr>1_Тема Office</vt:lpstr>
      <vt:lpstr>Altum veidne 4:3</vt:lpstr>
      <vt:lpstr>1_Altum veidne 4:3</vt:lpstr>
      <vt:lpstr>2_Altum veidne 4:3</vt:lpstr>
      <vt:lpstr>3_Altum veidne 4:3</vt:lpstr>
      <vt:lpstr>4_Altum veidne 4:3</vt:lpstr>
      <vt:lpstr>5_Altum veidne 4:3</vt:lpstr>
      <vt:lpstr>9_Altum veidne 4:3</vt:lpstr>
      <vt:lpstr>6_Office Theme</vt:lpstr>
      <vt:lpstr>14_Altum veidne 4:3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Paralēlais aizdevums</vt:lpstr>
      <vt:lpstr>Paralēlā aizdevuma strukturēšana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"Attīstības finanšu institūcija" darbības plāns 2015.gadam</dc:title>
  <dc:creator>Marina Jaunīte</dc:creator>
  <cp:lastModifiedBy>Anda_M</cp:lastModifiedBy>
  <cp:revision>926</cp:revision>
  <cp:lastPrinted>2016-09-28T06:18:55Z</cp:lastPrinted>
  <dcterms:created xsi:type="dcterms:W3CDTF">2014-11-27T10:40:55Z</dcterms:created>
  <dcterms:modified xsi:type="dcterms:W3CDTF">2017-03-20T14:05:09Z</dcterms:modified>
</cp:coreProperties>
</file>